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35c53b3f2646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130b7608694fa7"/>
  </p:sldMasterIdLst>
  <p:sldIdLst>
    <p:sldId xmlns:r="http://schemas.openxmlformats.org/officeDocument/2006/relationships" id="256" r:id="R6fee3b2cf8644aa5"/>
    <p:sldId xmlns:r="http://schemas.openxmlformats.org/officeDocument/2006/relationships" id="257" r:id="Rca935c6474d34dbf"/>
    <p:sldId xmlns:r="http://schemas.openxmlformats.org/officeDocument/2006/relationships" id="258" r:id="R21554b082fab484a"/>
    <p:sldId xmlns:r="http://schemas.openxmlformats.org/officeDocument/2006/relationships" id="259" r:id="R2be40dd7542b48f5"/>
    <p:sldId xmlns:r="http://schemas.openxmlformats.org/officeDocument/2006/relationships" id="260" r:id="Rbf65079d7e0648f0"/>
    <p:sldId xmlns:r="http://schemas.openxmlformats.org/officeDocument/2006/relationships" id="261" r:id="R8fee63564a2f4646"/>
    <p:sldId xmlns:r="http://schemas.openxmlformats.org/officeDocument/2006/relationships" id="262" r:id="Raa17f2aa3f744b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130b7608694fa7" /><Relationship Type="http://schemas.openxmlformats.org/officeDocument/2006/relationships/slide" Target="/ppt/slides/slide1.xml" Id="R6fee3b2cf8644aa5" /><Relationship Type="http://schemas.openxmlformats.org/officeDocument/2006/relationships/slide" Target="/ppt/slides/slide2.xml" Id="Rca935c6474d34dbf" /><Relationship Type="http://schemas.openxmlformats.org/officeDocument/2006/relationships/slide" Target="/ppt/slides/slide3.xml" Id="R21554b082fab484a" /><Relationship Type="http://schemas.openxmlformats.org/officeDocument/2006/relationships/slide" Target="/ppt/slides/slide4.xml" Id="R2be40dd7542b48f5" /><Relationship Type="http://schemas.openxmlformats.org/officeDocument/2006/relationships/slide" Target="/ppt/slides/slide5.xml" Id="Rbf65079d7e0648f0" /><Relationship Type="http://schemas.openxmlformats.org/officeDocument/2006/relationships/slide" Target="/ppt/slides/slide6.xml" Id="R8fee63564a2f4646" /><Relationship Type="http://schemas.openxmlformats.org/officeDocument/2006/relationships/slide" Target="/ppt/slides/slide7.xml" Id="Raa17f2aa3f744b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4a9e410dfd48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3c747af234db5" /><Relationship Type="http://schemas.openxmlformats.org/officeDocument/2006/relationships/theme" Target="/ppt/slideMasters/theme/theme1.xml" Id="R91e34ae5e3ea46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73c747af234d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3c004dd7f4b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d915baa6549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44a6cf4d443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42cd730d140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d5cd1262448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9caf462f64b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fdd5a6f6741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ELISAK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ELISAK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787 497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776 509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898 608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LANDROCK ELISABETH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Elisabeth Landrock, Kolheim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924 310 464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ELISAK AS</a:t>
            </a:r>
          </a:p>
        </p:txBody>
      </p:sp>
    </p:spTree>
  </p:cSld>
  <p:clrMapOvr>
    <a:masterClrMapping xmlns:a="http://schemas.openxmlformats.org/drawingml/2006/main"/>
  </p:clrMapOvr>
</p:sld>
</file>