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ae2b0eba4847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f170713a4448a1"/>
  </p:sldMasterIdLst>
  <p:sldIdLst>
    <p:sldId xmlns:r="http://schemas.openxmlformats.org/officeDocument/2006/relationships" id="256" r:id="R495ffa288b3a47fb"/>
    <p:sldId xmlns:r="http://schemas.openxmlformats.org/officeDocument/2006/relationships" id="257" r:id="R60196aaa21704a55"/>
    <p:sldId xmlns:r="http://schemas.openxmlformats.org/officeDocument/2006/relationships" id="258" r:id="Rc3b112c9d4e947ae"/>
    <p:sldId xmlns:r="http://schemas.openxmlformats.org/officeDocument/2006/relationships" id="259" r:id="Re82d33bf32134269"/>
    <p:sldId xmlns:r="http://schemas.openxmlformats.org/officeDocument/2006/relationships" id="260" r:id="Rc0916d9388a2418a"/>
    <p:sldId xmlns:r="http://schemas.openxmlformats.org/officeDocument/2006/relationships" id="261" r:id="Rb1fe2db869bf4bef"/>
    <p:sldId xmlns:r="http://schemas.openxmlformats.org/officeDocument/2006/relationships" id="262" r:id="Re7bd2606f92d46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170713a4448a1" /><Relationship Type="http://schemas.openxmlformats.org/officeDocument/2006/relationships/slide" Target="/ppt/slides/slide1.xml" Id="R495ffa288b3a47fb" /><Relationship Type="http://schemas.openxmlformats.org/officeDocument/2006/relationships/slide" Target="/ppt/slides/slide2.xml" Id="R60196aaa21704a55" /><Relationship Type="http://schemas.openxmlformats.org/officeDocument/2006/relationships/slide" Target="/ppt/slides/slide3.xml" Id="Rc3b112c9d4e947ae" /><Relationship Type="http://schemas.openxmlformats.org/officeDocument/2006/relationships/slide" Target="/ppt/slides/slide4.xml" Id="Re82d33bf32134269" /><Relationship Type="http://schemas.openxmlformats.org/officeDocument/2006/relationships/slide" Target="/ppt/slides/slide5.xml" Id="Rc0916d9388a2418a" /><Relationship Type="http://schemas.openxmlformats.org/officeDocument/2006/relationships/slide" Target="/ppt/slides/slide6.xml" Id="Rb1fe2db869bf4bef" /><Relationship Type="http://schemas.openxmlformats.org/officeDocument/2006/relationships/slide" Target="/ppt/slides/slide7.xml" Id="Re7bd2606f92d46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9d79d0f034e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e047dc25b4584" /><Relationship Type="http://schemas.openxmlformats.org/officeDocument/2006/relationships/theme" Target="/ppt/slideMasters/theme/theme1.xml" Id="Rffefff13cff144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0e047dc25b45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83338dc514d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5b0b68c4e44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e22a356e147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ef1131d2342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d4b3439234b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f563e81934b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353ba32e440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ING. ASBJØRN DANIELSEN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ASBJØRN DANIELSEN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ING. ASBJØRN DANIELSEN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ASBJØRN DANIELSEN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ASBJØRN DANIELSEN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ASBJØRN DANIELSEN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10 724 836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−302 435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−223 092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2 745 137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5 108 026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ASBJØRN DANIELSEN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ING. ASBJØRN DANIELSEN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ASBJØRN DANIELSEN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924 300 094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ING. ASBJØRN DANIELSEN AS</a:t>
            </a:r>
          </a:p>
        </p:txBody>
      </p:sp>
    </p:spTree>
  </p:cSld>
  <p:clrMapOvr>
    <a:masterClrMapping xmlns:a="http://schemas.openxmlformats.org/drawingml/2006/main"/>
  </p:clrMapOvr>
</p:sld>
</file>