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e3152928d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36c3f5b04ccc"/>
  </p:sldMasterIdLst>
  <p:sldIdLst>
    <p:sldId xmlns:r="http://schemas.openxmlformats.org/officeDocument/2006/relationships" id="256" r:id="R4a97cdab375f4578"/>
    <p:sldId xmlns:r="http://schemas.openxmlformats.org/officeDocument/2006/relationships" id="257" r:id="R6cddda5a2f1a4c0e"/>
    <p:sldId xmlns:r="http://schemas.openxmlformats.org/officeDocument/2006/relationships" id="258" r:id="R62584d258ee64c58"/>
    <p:sldId xmlns:r="http://schemas.openxmlformats.org/officeDocument/2006/relationships" id="259" r:id="Reeb5c298840b448d"/>
    <p:sldId xmlns:r="http://schemas.openxmlformats.org/officeDocument/2006/relationships" id="260" r:id="R85d9de3bfe084e0d"/>
    <p:sldId xmlns:r="http://schemas.openxmlformats.org/officeDocument/2006/relationships" id="261" r:id="R61c07fd429d3414a"/>
    <p:sldId xmlns:r="http://schemas.openxmlformats.org/officeDocument/2006/relationships" id="262" r:id="R9b007532c0dc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36c3f5b04ccc" /><Relationship Type="http://schemas.openxmlformats.org/officeDocument/2006/relationships/slide" Target="/ppt/slides/slide1.xml" Id="R4a97cdab375f4578" /><Relationship Type="http://schemas.openxmlformats.org/officeDocument/2006/relationships/slide" Target="/ppt/slides/slide2.xml" Id="R6cddda5a2f1a4c0e" /><Relationship Type="http://schemas.openxmlformats.org/officeDocument/2006/relationships/slide" Target="/ppt/slides/slide3.xml" Id="R62584d258ee64c58" /><Relationship Type="http://schemas.openxmlformats.org/officeDocument/2006/relationships/slide" Target="/ppt/slides/slide4.xml" Id="Reeb5c298840b448d" /><Relationship Type="http://schemas.openxmlformats.org/officeDocument/2006/relationships/slide" Target="/ppt/slides/slide5.xml" Id="R85d9de3bfe084e0d" /><Relationship Type="http://schemas.openxmlformats.org/officeDocument/2006/relationships/slide" Target="/ppt/slides/slide6.xml" Id="R61c07fd429d3414a" /><Relationship Type="http://schemas.openxmlformats.org/officeDocument/2006/relationships/slide" Target="/ppt/slides/slide7.xml" Id="R9b007532c0dc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1c894af60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09d27a59450a" /><Relationship Type="http://schemas.openxmlformats.org/officeDocument/2006/relationships/theme" Target="/ppt/slideMasters/theme/theme1.xml" Id="Rcecb94ef7321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009d27a59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f98119bc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122f85eb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ccf49da5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82ca5d88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6a65dede8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60dd904a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5790fba8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GURIÅSEN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GURIÅSEN 6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3 588 750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Pustutveien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6 AS</a:t>
            </a:r>
          </a:p>
        </p:txBody>
      </p:sp>
    </p:spTree>
  </p:cSld>
  <p:clrMapOvr>
    <a:masterClrMapping xmlns:a="http://schemas.openxmlformats.org/drawingml/2006/main"/>
  </p:clrMapOvr>
</p:sld>
</file>