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d710731c83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db766c2bf42a6"/>
  </p:sldMasterIdLst>
  <p:sldIdLst>
    <p:sldId xmlns:r="http://schemas.openxmlformats.org/officeDocument/2006/relationships" id="256" r:id="Rb91ec722ac024a29"/>
    <p:sldId xmlns:r="http://schemas.openxmlformats.org/officeDocument/2006/relationships" id="257" r:id="R3ed8e0af23b64e27"/>
    <p:sldId xmlns:r="http://schemas.openxmlformats.org/officeDocument/2006/relationships" id="258" r:id="R3cf2a56bfeb34607"/>
    <p:sldId xmlns:r="http://schemas.openxmlformats.org/officeDocument/2006/relationships" id="259" r:id="R141bd6aeb28c4a2f"/>
    <p:sldId xmlns:r="http://schemas.openxmlformats.org/officeDocument/2006/relationships" id="260" r:id="R1b63a9d717f04199"/>
    <p:sldId xmlns:r="http://schemas.openxmlformats.org/officeDocument/2006/relationships" id="261" r:id="R9d60b148cef74a93"/>
    <p:sldId xmlns:r="http://schemas.openxmlformats.org/officeDocument/2006/relationships" id="262" r:id="Rf249b51a7636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db766c2bf42a6" /><Relationship Type="http://schemas.openxmlformats.org/officeDocument/2006/relationships/slide" Target="/ppt/slides/slide1.xml" Id="Rb91ec722ac024a29" /><Relationship Type="http://schemas.openxmlformats.org/officeDocument/2006/relationships/slide" Target="/ppt/slides/slide2.xml" Id="R3ed8e0af23b64e27" /><Relationship Type="http://schemas.openxmlformats.org/officeDocument/2006/relationships/slide" Target="/ppt/slides/slide3.xml" Id="R3cf2a56bfeb34607" /><Relationship Type="http://schemas.openxmlformats.org/officeDocument/2006/relationships/slide" Target="/ppt/slides/slide4.xml" Id="R141bd6aeb28c4a2f" /><Relationship Type="http://schemas.openxmlformats.org/officeDocument/2006/relationships/slide" Target="/ppt/slides/slide5.xml" Id="R1b63a9d717f04199" /><Relationship Type="http://schemas.openxmlformats.org/officeDocument/2006/relationships/slide" Target="/ppt/slides/slide6.xml" Id="R9d60b148cef74a93" /><Relationship Type="http://schemas.openxmlformats.org/officeDocument/2006/relationships/slide" Target="/ppt/slides/slide7.xml" Id="Rf249b51a7636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1558203f744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4d3354f0147ba" /><Relationship Type="http://schemas.openxmlformats.org/officeDocument/2006/relationships/theme" Target="/ppt/slideMasters/theme/theme1.xml" Id="R37ad8fb11df349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4d3354f01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12b0ae40c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a10abfd06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90fe7dbff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1527d6e05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bd90a6bb8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a8034232740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7271eb84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 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R. INVEST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7 647 666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RIPEL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Lusevjaveien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924 203 803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 R. INVEST AS</a:t>
            </a:r>
          </a:p>
        </p:txBody>
      </p:sp>
    </p:spTree>
  </p:cSld>
  <p:clrMapOvr>
    <a:masterClrMapping xmlns:a="http://schemas.openxmlformats.org/drawingml/2006/main"/>
  </p:clrMapOvr>
</p:sld>
</file>