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2f681b34474f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c89d5d0ef7415a"/>
  </p:sldMasterIdLst>
  <p:sldIdLst>
    <p:sldId xmlns:r="http://schemas.openxmlformats.org/officeDocument/2006/relationships" id="256" r:id="R966b9c9680a84412"/>
    <p:sldId xmlns:r="http://schemas.openxmlformats.org/officeDocument/2006/relationships" id="257" r:id="R043a2a06a63f4eb5"/>
    <p:sldId xmlns:r="http://schemas.openxmlformats.org/officeDocument/2006/relationships" id="258" r:id="R4cce3b1f3deb4659"/>
    <p:sldId xmlns:r="http://schemas.openxmlformats.org/officeDocument/2006/relationships" id="259" r:id="R56df29ac295d4b3a"/>
    <p:sldId xmlns:r="http://schemas.openxmlformats.org/officeDocument/2006/relationships" id="260" r:id="R07462fd0f67647d7"/>
    <p:sldId xmlns:r="http://schemas.openxmlformats.org/officeDocument/2006/relationships" id="261" r:id="R9823765d3a0a45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c89d5d0ef7415a" /><Relationship Type="http://schemas.openxmlformats.org/officeDocument/2006/relationships/slide" Target="/ppt/slides/slide1.xml" Id="R966b9c9680a84412" /><Relationship Type="http://schemas.openxmlformats.org/officeDocument/2006/relationships/slide" Target="/ppt/slides/slide2.xml" Id="R043a2a06a63f4eb5" /><Relationship Type="http://schemas.openxmlformats.org/officeDocument/2006/relationships/slide" Target="/ppt/slides/slide3.xml" Id="R4cce3b1f3deb4659" /><Relationship Type="http://schemas.openxmlformats.org/officeDocument/2006/relationships/slide" Target="/ppt/slides/slide4.xml" Id="R56df29ac295d4b3a" /><Relationship Type="http://schemas.openxmlformats.org/officeDocument/2006/relationships/slide" Target="/ppt/slides/slide5.xml" Id="R07462fd0f67647d7" /><Relationship Type="http://schemas.openxmlformats.org/officeDocument/2006/relationships/slide" Target="/ppt/slides/slide6.xml" Id="R9823765d3a0a45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275460f46f42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f1e962f0d41be" /><Relationship Type="http://schemas.openxmlformats.org/officeDocument/2006/relationships/theme" Target="/ppt/slideMasters/theme/theme1.xml" Id="Rd243dcbcefd64f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6f1e962f0d41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a1a2440544b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fe1e7925d45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71c461b664e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c39b4809441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463fbf42b47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b62a3af6c48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NOVAFORM ØST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NOVAFORM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NOVAFORM ØST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NOVAFORM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NOVAFORM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NOVAFORM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1 406 183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3 056 843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NOVAFORM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924 199 717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NOVAFORM ØST AS</a:t>
            </a:r>
          </a:p>
        </p:txBody>
      </p:sp>
    </p:spTree>
  </p:cSld>
  <p:clrMapOvr>
    <a:masterClrMapping xmlns:a="http://schemas.openxmlformats.org/drawingml/2006/main"/>
  </p:clrMapOvr>
</p:sld>
</file>