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5f43916fc948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a2d9652a00480d"/>
  </p:sldMasterIdLst>
  <p:sldIdLst>
    <p:sldId xmlns:r="http://schemas.openxmlformats.org/officeDocument/2006/relationships" id="256" r:id="Rf28425b4b9d8469a"/>
    <p:sldId xmlns:r="http://schemas.openxmlformats.org/officeDocument/2006/relationships" id="257" r:id="R377476bc1b134be3"/>
    <p:sldId xmlns:r="http://schemas.openxmlformats.org/officeDocument/2006/relationships" id="258" r:id="R902a1e3a70f54371"/>
    <p:sldId xmlns:r="http://schemas.openxmlformats.org/officeDocument/2006/relationships" id="259" r:id="R91527829d1cc4501"/>
    <p:sldId xmlns:r="http://schemas.openxmlformats.org/officeDocument/2006/relationships" id="260" r:id="R4557e9075c4e4a44"/>
    <p:sldId xmlns:r="http://schemas.openxmlformats.org/officeDocument/2006/relationships" id="261" r:id="R7d61f6d493ea44e9"/>
    <p:sldId xmlns:r="http://schemas.openxmlformats.org/officeDocument/2006/relationships" id="262" r:id="R2ee111c8d6c547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2d9652a00480d" /><Relationship Type="http://schemas.openxmlformats.org/officeDocument/2006/relationships/slide" Target="/ppt/slides/slide1.xml" Id="Rf28425b4b9d8469a" /><Relationship Type="http://schemas.openxmlformats.org/officeDocument/2006/relationships/slide" Target="/ppt/slides/slide2.xml" Id="R377476bc1b134be3" /><Relationship Type="http://schemas.openxmlformats.org/officeDocument/2006/relationships/slide" Target="/ppt/slides/slide3.xml" Id="R902a1e3a70f54371" /><Relationship Type="http://schemas.openxmlformats.org/officeDocument/2006/relationships/slide" Target="/ppt/slides/slide4.xml" Id="R91527829d1cc4501" /><Relationship Type="http://schemas.openxmlformats.org/officeDocument/2006/relationships/slide" Target="/ppt/slides/slide5.xml" Id="R4557e9075c4e4a44" /><Relationship Type="http://schemas.openxmlformats.org/officeDocument/2006/relationships/slide" Target="/ppt/slides/slide6.xml" Id="R7d61f6d493ea44e9" /><Relationship Type="http://schemas.openxmlformats.org/officeDocument/2006/relationships/slide" Target="/ppt/slides/slide7.xml" Id="R2ee111c8d6c547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e84335b3764d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0a0d49de24281" /><Relationship Type="http://schemas.openxmlformats.org/officeDocument/2006/relationships/theme" Target="/ppt/slideMasters/theme/theme1.xml" Id="R92d7161b330745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00a0d49de242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7b20ffc624e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c910434a9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2db6d080547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269d1e80445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470b3ac534b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46290492544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6c88fecd248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1 801 226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1 803 279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 HALD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Solåsen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924 112 115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HALD AS</a:t>
            </a:r>
          </a:p>
        </p:txBody>
      </p:sp>
    </p:spTree>
  </p:cSld>
  <p:clrMapOvr>
    <a:masterClrMapping xmlns:a="http://schemas.openxmlformats.org/drawingml/2006/main"/>
  </p:clrMapOvr>
</p:sld>
</file>