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1c49b39c7342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384e66437047fe"/>
  </p:sldMasterIdLst>
  <p:sldIdLst>
    <p:sldId xmlns:r="http://schemas.openxmlformats.org/officeDocument/2006/relationships" id="256" r:id="Rc0c2c076aad54657"/>
    <p:sldId xmlns:r="http://schemas.openxmlformats.org/officeDocument/2006/relationships" id="257" r:id="R7ef9e881b20c4ec5"/>
    <p:sldId xmlns:r="http://schemas.openxmlformats.org/officeDocument/2006/relationships" id="258" r:id="R8f52062a76d24c76"/>
    <p:sldId xmlns:r="http://schemas.openxmlformats.org/officeDocument/2006/relationships" id="259" r:id="R1870be60dedc40de"/>
    <p:sldId xmlns:r="http://schemas.openxmlformats.org/officeDocument/2006/relationships" id="260" r:id="R898dd8caa296431a"/>
    <p:sldId xmlns:r="http://schemas.openxmlformats.org/officeDocument/2006/relationships" id="261" r:id="R31267cda4b714f41"/>
    <p:sldId xmlns:r="http://schemas.openxmlformats.org/officeDocument/2006/relationships" id="262" r:id="Rfb1a656062284b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384e66437047fe" /><Relationship Type="http://schemas.openxmlformats.org/officeDocument/2006/relationships/slide" Target="/ppt/slides/slide1.xml" Id="Rc0c2c076aad54657" /><Relationship Type="http://schemas.openxmlformats.org/officeDocument/2006/relationships/slide" Target="/ppt/slides/slide2.xml" Id="R7ef9e881b20c4ec5" /><Relationship Type="http://schemas.openxmlformats.org/officeDocument/2006/relationships/slide" Target="/ppt/slides/slide3.xml" Id="R8f52062a76d24c76" /><Relationship Type="http://schemas.openxmlformats.org/officeDocument/2006/relationships/slide" Target="/ppt/slides/slide4.xml" Id="R1870be60dedc40de" /><Relationship Type="http://schemas.openxmlformats.org/officeDocument/2006/relationships/slide" Target="/ppt/slides/slide5.xml" Id="R898dd8caa296431a" /><Relationship Type="http://schemas.openxmlformats.org/officeDocument/2006/relationships/slide" Target="/ppt/slides/slide6.xml" Id="R31267cda4b714f41" /><Relationship Type="http://schemas.openxmlformats.org/officeDocument/2006/relationships/slide" Target="/ppt/slides/slide7.xml" Id="Rfb1a656062284b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16180aa37e42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3bc8b369644d5" /><Relationship Type="http://schemas.openxmlformats.org/officeDocument/2006/relationships/theme" Target="/ppt/slideMasters/theme/theme1.xml" Id="R038fe7f62038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33bc8b369644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c37e061cd48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9d7f69248940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3ce2130046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e7c889aa442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a8a1946a345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5894e676348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7122b5f59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A-BA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A-BA EIENDOM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3 631 915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1 693 813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−582 785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1 053 543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38 316 971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AAMODT 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 BJØRN ANDRE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Trøgstadveien 1067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924 046 325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A-BA EIENDOM AS</a:t>
            </a:r>
          </a:p>
        </p:txBody>
      </p:sp>
    </p:spTree>
  </p:cSld>
  <p:clrMapOvr>
    <a:masterClrMapping xmlns:a="http://schemas.openxmlformats.org/drawingml/2006/main"/>
  </p:clrMapOvr>
</p:sld>
</file>