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cbaa67f1c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21d25f4214bda"/>
  </p:sldMasterIdLst>
  <p:sldIdLst>
    <p:sldId xmlns:r="http://schemas.openxmlformats.org/officeDocument/2006/relationships" id="256" r:id="R7d05c1a3de814d4f"/>
    <p:sldId xmlns:r="http://schemas.openxmlformats.org/officeDocument/2006/relationships" id="257" r:id="R292438d4872d49ff"/>
    <p:sldId xmlns:r="http://schemas.openxmlformats.org/officeDocument/2006/relationships" id="258" r:id="R7aeac9b0bba84489"/>
    <p:sldId xmlns:r="http://schemas.openxmlformats.org/officeDocument/2006/relationships" id="259" r:id="Rb8436f81f7204e4b"/>
    <p:sldId xmlns:r="http://schemas.openxmlformats.org/officeDocument/2006/relationships" id="260" r:id="R714df894d6924a06"/>
    <p:sldId xmlns:r="http://schemas.openxmlformats.org/officeDocument/2006/relationships" id="261" r:id="R255321ebfeb14e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21d25f4214bda" /><Relationship Type="http://schemas.openxmlformats.org/officeDocument/2006/relationships/slide" Target="/ppt/slides/slide1.xml" Id="R7d05c1a3de814d4f" /><Relationship Type="http://schemas.openxmlformats.org/officeDocument/2006/relationships/slide" Target="/ppt/slides/slide2.xml" Id="R292438d4872d49ff" /><Relationship Type="http://schemas.openxmlformats.org/officeDocument/2006/relationships/slide" Target="/ppt/slides/slide3.xml" Id="R7aeac9b0bba84489" /><Relationship Type="http://schemas.openxmlformats.org/officeDocument/2006/relationships/slide" Target="/ppt/slides/slide4.xml" Id="Rb8436f81f7204e4b" /><Relationship Type="http://schemas.openxmlformats.org/officeDocument/2006/relationships/slide" Target="/ppt/slides/slide5.xml" Id="R714df894d6924a06" /><Relationship Type="http://schemas.openxmlformats.org/officeDocument/2006/relationships/slide" Target="/ppt/slides/slide6.xml" Id="R255321ebfeb14e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403ece6584b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3b476142b4134" /><Relationship Type="http://schemas.openxmlformats.org/officeDocument/2006/relationships/theme" Target="/ppt/slideMasters/theme/theme1.xml" Id="R16631b97437a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3b476142b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999bc610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09b4b0a60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123a01453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51c005472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b87b6385242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f9ff54ca8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OTTA TREPRODUKTER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 TREPRODUKTER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756 172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−458 748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478 573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924 045 264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