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96ed26a82340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49715c96b7493d"/>
  </p:sldMasterIdLst>
  <p:sldIdLst>
    <p:sldId xmlns:r="http://schemas.openxmlformats.org/officeDocument/2006/relationships" id="256" r:id="Rb2761664f90c4821"/>
    <p:sldId xmlns:r="http://schemas.openxmlformats.org/officeDocument/2006/relationships" id="257" r:id="R0bf207f15da84031"/>
    <p:sldId xmlns:r="http://schemas.openxmlformats.org/officeDocument/2006/relationships" id="258" r:id="Rf897f49f46b0460f"/>
    <p:sldId xmlns:r="http://schemas.openxmlformats.org/officeDocument/2006/relationships" id="259" r:id="R9dd4f153896d4161"/>
    <p:sldId xmlns:r="http://schemas.openxmlformats.org/officeDocument/2006/relationships" id="260" r:id="R1e95709f8cbe4788"/>
    <p:sldId xmlns:r="http://schemas.openxmlformats.org/officeDocument/2006/relationships" id="261" r:id="Rf45ac31a70a948b0"/>
    <p:sldId xmlns:r="http://schemas.openxmlformats.org/officeDocument/2006/relationships" id="262" r:id="Rd0442ab63a9348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49715c96b7493d" /><Relationship Type="http://schemas.openxmlformats.org/officeDocument/2006/relationships/slide" Target="/ppt/slides/slide1.xml" Id="Rb2761664f90c4821" /><Relationship Type="http://schemas.openxmlformats.org/officeDocument/2006/relationships/slide" Target="/ppt/slides/slide2.xml" Id="R0bf207f15da84031" /><Relationship Type="http://schemas.openxmlformats.org/officeDocument/2006/relationships/slide" Target="/ppt/slides/slide3.xml" Id="Rf897f49f46b0460f" /><Relationship Type="http://schemas.openxmlformats.org/officeDocument/2006/relationships/slide" Target="/ppt/slides/slide4.xml" Id="R9dd4f153896d4161" /><Relationship Type="http://schemas.openxmlformats.org/officeDocument/2006/relationships/slide" Target="/ppt/slides/slide5.xml" Id="R1e95709f8cbe4788" /><Relationship Type="http://schemas.openxmlformats.org/officeDocument/2006/relationships/slide" Target="/ppt/slides/slide6.xml" Id="Rf45ac31a70a948b0" /><Relationship Type="http://schemas.openxmlformats.org/officeDocument/2006/relationships/slide" Target="/ppt/slides/slide7.xml" Id="Rd0442ab63a9348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8249656aff4b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30b44942244dab" /><Relationship Type="http://schemas.openxmlformats.org/officeDocument/2006/relationships/theme" Target="/ppt/slideMasters/theme/theme1.xml" Id="R5fb0dd2c0b984c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30b44942244d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72e424d9f54a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6ab8253c1b4e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4198dcccb14d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5c9840e0c47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ef2688646541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449d6c240249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d8a251857f41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TS FORVALTNING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TS FORVALTNING AS ble etablert [år] og holder til i Sola.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114 894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19 874 847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124 601 655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163 893 611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STANGELAND TOMMY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Sandnesvegen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4051 Sola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924 040 971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 FORVALTNING AS</a:t>
            </a:r>
          </a:p>
        </p:txBody>
      </p:sp>
    </p:spTree>
  </p:cSld>
  <p:clrMapOvr>
    <a:masterClrMapping xmlns:a="http://schemas.openxmlformats.org/drawingml/2006/main"/>
  </p:clrMapOvr>
</p:sld>
</file>