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66349253d440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0f05d716244895"/>
  </p:sldMasterIdLst>
  <p:sldIdLst>
    <p:sldId xmlns:r="http://schemas.openxmlformats.org/officeDocument/2006/relationships" id="256" r:id="R3b3c0e11fb3a4c77"/>
    <p:sldId xmlns:r="http://schemas.openxmlformats.org/officeDocument/2006/relationships" id="257" r:id="R562c90a803e04f34"/>
    <p:sldId xmlns:r="http://schemas.openxmlformats.org/officeDocument/2006/relationships" id="258" r:id="R8166e0af3f154497"/>
    <p:sldId xmlns:r="http://schemas.openxmlformats.org/officeDocument/2006/relationships" id="259" r:id="R35e728ce8189461c"/>
    <p:sldId xmlns:r="http://schemas.openxmlformats.org/officeDocument/2006/relationships" id="260" r:id="R80367360cd4e4bf2"/>
    <p:sldId xmlns:r="http://schemas.openxmlformats.org/officeDocument/2006/relationships" id="261" r:id="Rfa798fae958a4047"/>
    <p:sldId xmlns:r="http://schemas.openxmlformats.org/officeDocument/2006/relationships" id="262" r:id="Re7fe2329a3c748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f05d716244895" /><Relationship Type="http://schemas.openxmlformats.org/officeDocument/2006/relationships/slide" Target="/ppt/slides/slide1.xml" Id="R3b3c0e11fb3a4c77" /><Relationship Type="http://schemas.openxmlformats.org/officeDocument/2006/relationships/slide" Target="/ppt/slides/slide2.xml" Id="R562c90a803e04f34" /><Relationship Type="http://schemas.openxmlformats.org/officeDocument/2006/relationships/slide" Target="/ppt/slides/slide3.xml" Id="R8166e0af3f154497" /><Relationship Type="http://schemas.openxmlformats.org/officeDocument/2006/relationships/slide" Target="/ppt/slides/slide4.xml" Id="R35e728ce8189461c" /><Relationship Type="http://schemas.openxmlformats.org/officeDocument/2006/relationships/slide" Target="/ppt/slides/slide5.xml" Id="R80367360cd4e4bf2" /><Relationship Type="http://schemas.openxmlformats.org/officeDocument/2006/relationships/slide" Target="/ppt/slides/slide6.xml" Id="Rfa798fae958a4047" /><Relationship Type="http://schemas.openxmlformats.org/officeDocument/2006/relationships/slide" Target="/ppt/slides/slide7.xml" Id="Re7fe2329a3c748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214a123e646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087803f4a4051" /><Relationship Type="http://schemas.openxmlformats.org/officeDocument/2006/relationships/theme" Target="/ppt/slideMasters/theme/theme1.xml" Id="R3db8f85e192847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a087803f4a40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d7689d0ca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69cec4d4743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8a3550eef46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5ff6e8c6a4a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4856228d34c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2f5c3fe7342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a46af91104e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EIKELI BOLIGINVEST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EIKELI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EIKELI BOLIGINVEST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EIKELI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EIKELI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EIKELI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EIKELI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 PROJECT FINANCE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EIKELI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Ruseløkkveien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924 037 490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EIKELI BOLIGINVEST AS</a:t>
            </a:r>
          </a:p>
        </p:txBody>
      </p:sp>
    </p:spTree>
  </p:cSld>
  <p:clrMapOvr>
    <a:masterClrMapping xmlns:a="http://schemas.openxmlformats.org/drawingml/2006/main"/>
  </p:clrMapOvr>
</p:sld>
</file>