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54505e55f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0eef7e8db42da"/>
  </p:sldMasterIdLst>
  <p:sldIdLst>
    <p:sldId xmlns:r="http://schemas.openxmlformats.org/officeDocument/2006/relationships" id="256" r:id="Rb0e83915db2a44de"/>
    <p:sldId xmlns:r="http://schemas.openxmlformats.org/officeDocument/2006/relationships" id="257" r:id="R6724882c7cbd48bd"/>
    <p:sldId xmlns:r="http://schemas.openxmlformats.org/officeDocument/2006/relationships" id="258" r:id="R73f401567e2746d9"/>
    <p:sldId xmlns:r="http://schemas.openxmlformats.org/officeDocument/2006/relationships" id="259" r:id="R9cc6d2cf4b264720"/>
    <p:sldId xmlns:r="http://schemas.openxmlformats.org/officeDocument/2006/relationships" id="260" r:id="R15ff3ffa67d84cf2"/>
    <p:sldId xmlns:r="http://schemas.openxmlformats.org/officeDocument/2006/relationships" id="261" r:id="R7d528b6769ab41b2"/>
    <p:sldId xmlns:r="http://schemas.openxmlformats.org/officeDocument/2006/relationships" id="262" r:id="R1b238dc52c28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0eef7e8db42da" /><Relationship Type="http://schemas.openxmlformats.org/officeDocument/2006/relationships/slide" Target="/ppt/slides/slide1.xml" Id="Rb0e83915db2a44de" /><Relationship Type="http://schemas.openxmlformats.org/officeDocument/2006/relationships/slide" Target="/ppt/slides/slide2.xml" Id="R6724882c7cbd48bd" /><Relationship Type="http://schemas.openxmlformats.org/officeDocument/2006/relationships/slide" Target="/ppt/slides/slide3.xml" Id="R73f401567e2746d9" /><Relationship Type="http://schemas.openxmlformats.org/officeDocument/2006/relationships/slide" Target="/ppt/slides/slide4.xml" Id="R9cc6d2cf4b264720" /><Relationship Type="http://schemas.openxmlformats.org/officeDocument/2006/relationships/slide" Target="/ppt/slides/slide5.xml" Id="R15ff3ffa67d84cf2" /><Relationship Type="http://schemas.openxmlformats.org/officeDocument/2006/relationships/slide" Target="/ppt/slides/slide6.xml" Id="R7d528b6769ab41b2" /><Relationship Type="http://schemas.openxmlformats.org/officeDocument/2006/relationships/slide" Target="/ppt/slides/slide7.xml" Id="R1b238dc52c28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9315dded6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8f6cb907c4029" /><Relationship Type="http://schemas.openxmlformats.org/officeDocument/2006/relationships/theme" Target="/ppt/slideMasters/theme/theme1.xml" Id="R0cdfac28b9ee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8f6cb907c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2b968471e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c4bf0a50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ff1902f6b49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97a2506c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2ea2c920c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d49f846648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077d3d924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STOLTENBERGSGATE 54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STOLTENBERGSGATE 54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3 729 192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2 506 142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2 028 827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24 526 946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COGNIA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924 035 528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STOLTENBERGSGATE 54 AS</a:t>
            </a:r>
          </a:p>
        </p:txBody>
      </p:sp>
    </p:spTree>
  </p:cSld>
  <p:clrMapOvr>
    <a:masterClrMapping xmlns:a="http://schemas.openxmlformats.org/drawingml/2006/main"/>
  </p:clrMapOvr>
</p:sld>
</file>