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d60e720754b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4351eaf6d949e3"/>
  </p:sldMasterIdLst>
  <p:sldIdLst>
    <p:sldId xmlns:r="http://schemas.openxmlformats.org/officeDocument/2006/relationships" id="256" r:id="Rb8b099d38e7f4d8d"/>
    <p:sldId xmlns:r="http://schemas.openxmlformats.org/officeDocument/2006/relationships" id="257" r:id="Re559c7cbfa9444ed"/>
    <p:sldId xmlns:r="http://schemas.openxmlformats.org/officeDocument/2006/relationships" id="258" r:id="Rc7a921737cfe4b7b"/>
    <p:sldId xmlns:r="http://schemas.openxmlformats.org/officeDocument/2006/relationships" id="259" r:id="R992417fd7a5040f3"/>
    <p:sldId xmlns:r="http://schemas.openxmlformats.org/officeDocument/2006/relationships" id="260" r:id="Rf870c3964ab0466c"/>
    <p:sldId xmlns:r="http://schemas.openxmlformats.org/officeDocument/2006/relationships" id="261" r:id="Rc4386acc00fe42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351eaf6d949e3" /><Relationship Type="http://schemas.openxmlformats.org/officeDocument/2006/relationships/slide" Target="/ppt/slides/slide1.xml" Id="Rb8b099d38e7f4d8d" /><Relationship Type="http://schemas.openxmlformats.org/officeDocument/2006/relationships/slide" Target="/ppt/slides/slide2.xml" Id="Re559c7cbfa9444ed" /><Relationship Type="http://schemas.openxmlformats.org/officeDocument/2006/relationships/slide" Target="/ppt/slides/slide3.xml" Id="Rc7a921737cfe4b7b" /><Relationship Type="http://schemas.openxmlformats.org/officeDocument/2006/relationships/slide" Target="/ppt/slides/slide4.xml" Id="R992417fd7a5040f3" /><Relationship Type="http://schemas.openxmlformats.org/officeDocument/2006/relationships/slide" Target="/ppt/slides/slide5.xml" Id="Rf870c3964ab0466c" /><Relationship Type="http://schemas.openxmlformats.org/officeDocument/2006/relationships/slide" Target="/ppt/slides/slide6.xml" Id="Rc4386acc00fe42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cfb3dfcf74e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3ea04ff5b4773" /><Relationship Type="http://schemas.openxmlformats.org/officeDocument/2006/relationships/theme" Target="/ppt/slideMasters/theme/theme1.xml" Id="Rd805aae77e294e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c3ea04ff5b47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4a3ca1aff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42bc4af554a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10fbd90bc4b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65ad0c23346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615186fee4d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c3d8994a843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LUHRTOPPEN BT5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LUHRTOPPEN BT5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LUHRTOPPEN BT5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LUHRTOPPEN BT5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LUHRTOPPEN BT5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LUHRTOPPEN BT5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248 556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13 072 157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LUHRTOPPEN BT5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924 015 993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LUHRTOPPEN BT5 AS</a:t>
            </a:r>
          </a:p>
        </p:txBody>
      </p:sp>
    </p:spTree>
  </p:cSld>
  <p:clrMapOvr>
    <a:masterClrMapping xmlns:a="http://schemas.openxmlformats.org/drawingml/2006/main"/>
  </p:clrMapOvr>
</p:sld>
</file>