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4acf46b76a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5f7f83a3e46c5"/>
  </p:sldMasterIdLst>
  <p:sldIdLst>
    <p:sldId xmlns:r="http://schemas.openxmlformats.org/officeDocument/2006/relationships" id="256" r:id="R818036e2786c4629"/>
    <p:sldId xmlns:r="http://schemas.openxmlformats.org/officeDocument/2006/relationships" id="257" r:id="Re31394a5e1fc4dea"/>
    <p:sldId xmlns:r="http://schemas.openxmlformats.org/officeDocument/2006/relationships" id="258" r:id="Ref48102413554d3b"/>
    <p:sldId xmlns:r="http://schemas.openxmlformats.org/officeDocument/2006/relationships" id="259" r:id="R0f5f2e4bad804574"/>
    <p:sldId xmlns:r="http://schemas.openxmlformats.org/officeDocument/2006/relationships" id="260" r:id="Rb75fe48c290748a8"/>
    <p:sldId xmlns:r="http://schemas.openxmlformats.org/officeDocument/2006/relationships" id="261" r:id="Rb99dc1349aed462c"/>
    <p:sldId xmlns:r="http://schemas.openxmlformats.org/officeDocument/2006/relationships" id="262" r:id="R35eaf9023fa4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5f7f83a3e46c5" /><Relationship Type="http://schemas.openxmlformats.org/officeDocument/2006/relationships/slide" Target="/ppt/slides/slide1.xml" Id="R818036e2786c4629" /><Relationship Type="http://schemas.openxmlformats.org/officeDocument/2006/relationships/slide" Target="/ppt/slides/slide2.xml" Id="Re31394a5e1fc4dea" /><Relationship Type="http://schemas.openxmlformats.org/officeDocument/2006/relationships/slide" Target="/ppt/slides/slide3.xml" Id="Ref48102413554d3b" /><Relationship Type="http://schemas.openxmlformats.org/officeDocument/2006/relationships/slide" Target="/ppt/slides/slide4.xml" Id="R0f5f2e4bad804574" /><Relationship Type="http://schemas.openxmlformats.org/officeDocument/2006/relationships/slide" Target="/ppt/slides/slide5.xml" Id="Rb75fe48c290748a8" /><Relationship Type="http://schemas.openxmlformats.org/officeDocument/2006/relationships/slide" Target="/ppt/slides/slide6.xml" Id="Rb99dc1349aed462c" /><Relationship Type="http://schemas.openxmlformats.org/officeDocument/2006/relationships/slide" Target="/ppt/slides/slide7.xml" Id="R35eaf9023fa4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92a3974df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4b4cf82b84dd4" /><Relationship Type="http://schemas.openxmlformats.org/officeDocument/2006/relationships/theme" Target="/ppt/slideMasters/theme/theme1.xml" Id="R8773f4810594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4b4cf82b84d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5eef135bb4a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2c981329d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53284bb2b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f914cb5d64c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04d6aeb2a44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e66d8c8ce4a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a334fffda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VALUE RETAIL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VALUE RETAIL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980 619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VISMA NORGE HOLDING AS  –  50,1 %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BIDCO AS  –  49,9 %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924 008 989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VALUE RETAIL HOLDING AS</a:t>
            </a:r>
          </a:p>
        </p:txBody>
      </p:sp>
    </p:spTree>
  </p:cSld>
  <p:clrMapOvr>
    <a:masterClrMapping xmlns:a="http://schemas.openxmlformats.org/drawingml/2006/main"/>
  </p:clrMapOvr>
</p:sld>
</file>