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ad86bd3d2f4f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f772fc5491442e"/>
  </p:sldMasterIdLst>
  <p:sldIdLst>
    <p:sldId xmlns:r="http://schemas.openxmlformats.org/officeDocument/2006/relationships" id="256" r:id="Rf6fbb9d0ebf44cd2"/>
    <p:sldId xmlns:r="http://schemas.openxmlformats.org/officeDocument/2006/relationships" id="257" r:id="Rec7d2f5c52da4aa1"/>
    <p:sldId xmlns:r="http://schemas.openxmlformats.org/officeDocument/2006/relationships" id="258" r:id="Rffbd7437fe934a6b"/>
    <p:sldId xmlns:r="http://schemas.openxmlformats.org/officeDocument/2006/relationships" id="259" r:id="R0bc498d715e54359"/>
    <p:sldId xmlns:r="http://schemas.openxmlformats.org/officeDocument/2006/relationships" id="260" r:id="R2b928d1f9a7343cb"/>
    <p:sldId xmlns:r="http://schemas.openxmlformats.org/officeDocument/2006/relationships" id="261" r:id="Re695220f88454d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f772fc5491442e" /><Relationship Type="http://schemas.openxmlformats.org/officeDocument/2006/relationships/slide" Target="/ppt/slides/slide1.xml" Id="Rf6fbb9d0ebf44cd2" /><Relationship Type="http://schemas.openxmlformats.org/officeDocument/2006/relationships/slide" Target="/ppt/slides/slide2.xml" Id="Rec7d2f5c52da4aa1" /><Relationship Type="http://schemas.openxmlformats.org/officeDocument/2006/relationships/slide" Target="/ppt/slides/slide3.xml" Id="Rffbd7437fe934a6b" /><Relationship Type="http://schemas.openxmlformats.org/officeDocument/2006/relationships/slide" Target="/ppt/slides/slide4.xml" Id="R0bc498d715e54359" /><Relationship Type="http://schemas.openxmlformats.org/officeDocument/2006/relationships/slide" Target="/ppt/slides/slide5.xml" Id="R2b928d1f9a7343cb" /><Relationship Type="http://schemas.openxmlformats.org/officeDocument/2006/relationships/slide" Target="/ppt/slides/slide6.xml" Id="Re695220f88454d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74e9c244b949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8831d0a184793" /><Relationship Type="http://schemas.openxmlformats.org/officeDocument/2006/relationships/theme" Target="/ppt/slideMasters/theme/theme1.xml" Id="R81b2662107b44f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88831d0a1847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b820c996841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639157aa54c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8d70310b545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c8c62cbb14e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277c962f24d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5e2ddc16944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ASNE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NERSTEN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Strømsbuvei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4839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923 994 289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ASNE AS</a:t>
            </a:r>
          </a:p>
        </p:txBody>
      </p:sp>
    </p:spTree>
  </p:cSld>
  <p:clrMapOvr>
    <a:masterClrMapping xmlns:a="http://schemas.openxmlformats.org/drawingml/2006/main"/>
  </p:clrMapOvr>
</p:sld>
</file>