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7fa4d5d17c4b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b2127d1fde45b8"/>
  </p:sldMasterIdLst>
  <p:sldIdLst>
    <p:sldId xmlns:r="http://schemas.openxmlformats.org/officeDocument/2006/relationships" id="256" r:id="R5db0661f00a34ef7"/>
    <p:sldId xmlns:r="http://schemas.openxmlformats.org/officeDocument/2006/relationships" id="257" r:id="R0677c155f55f41b1"/>
    <p:sldId xmlns:r="http://schemas.openxmlformats.org/officeDocument/2006/relationships" id="258" r:id="R8d8daa86a8a64a36"/>
    <p:sldId xmlns:r="http://schemas.openxmlformats.org/officeDocument/2006/relationships" id="259" r:id="R4861af7eb7b74088"/>
    <p:sldId xmlns:r="http://schemas.openxmlformats.org/officeDocument/2006/relationships" id="260" r:id="Rb36362429cb14a17"/>
    <p:sldId xmlns:r="http://schemas.openxmlformats.org/officeDocument/2006/relationships" id="261" r:id="Red0dc291ae97421a"/>
    <p:sldId xmlns:r="http://schemas.openxmlformats.org/officeDocument/2006/relationships" id="262" r:id="Rc7e5c5f909c14b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b2127d1fde45b8" /><Relationship Type="http://schemas.openxmlformats.org/officeDocument/2006/relationships/slide" Target="/ppt/slides/slide1.xml" Id="R5db0661f00a34ef7" /><Relationship Type="http://schemas.openxmlformats.org/officeDocument/2006/relationships/slide" Target="/ppt/slides/slide2.xml" Id="R0677c155f55f41b1" /><Relationship Type="http://schemas.openxmlformats.org/officeDocument/2006/relationships/slide" Target="/ppt/slides/slide3.xml" Id="R8d8daa86a8a64a36" /><Relationship Type="http://schemas.openxmlformats.org/officeDocument/2006/relationships/slide" Target="/ppt/slides/slide4.xml" Id="R4861af7eb7b74088" /><Relationship Type="http://schemas.openxmlformats.org/officeDocument/2006/relationships/slide" Target="/ppt/slides/slide5.xml" Id="Rb36362429cb14a17" /><Relationship Type="http://schemas.openxmlformats.org/officeDocument/2006/relationships/slide" Target="/ppt/slides/slide6.xml" Id="Red0dc291ae97421a" /><Relationship Type="http://schemas.openxmlformats.org/officeDocument/2006/relationships/slide" Target="/ppt/slides/slide7.xml" Id="Rc7e5c5f909c14b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d1c1564eb44f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c2969b1444827" /><Relationship Type="http://schemas.openxmlformats.org/officeDocument/2006/relationships/theme" Target="/ppt/slideMasters/theme/theme1.xml" Id="Rf69d5e823f9c4b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5c2969b14448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fcaf672f94d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8093d46c244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3fc5e2d4547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650ca453f47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069f303ec48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347c3a7de43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f41bb0f404e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HRCT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HRCT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HRCT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HRCT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HRCT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HRCT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20 412 401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−3 800 995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−2 856 370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3 833 975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8 516 430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HRCT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TJFFS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RESTAURANT GROUP AB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HRCT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923 975 101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HRCT AS</a:t>
            </a:r>
          </a:p>
        </p:txBody>
      </p:sp>
    </p:spTree>
  </p:cSld>
  <p:clrMapOvr>
    <a:masterClrMapping xmlns:a="http://schemas.openxmlformats.org/drawingml/2006/main"/>
  </p:clrMapOvr>
</p:sld>
</file>