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537b4f0f4d41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49d411559e4942"/>
  </p:sldMasterIdLst>
  <p:sldIdLst>
    <p:sldId xmlns:r="http://schemas.openxmlformats.org/officeDocument/2006/relationships" id="256" r:id="R37a9f9dc43e646be"/>
    <p:sldId xmlns:r="http://schemas.openxmlformats.org/officeDocument/2006/relationships" id="257" r:id="Re2bdfe18ca734d5f"/>
    <p:sldId xmlns:r="http://schemas.openxmlformats.org/officeDocument/2006/relationships" id="258" r:id="R7ffbc7fd8450400e"/>
    <p:sldId xmlns:r="http://schemas.openxmlformats.org/officeDocument/2006/relationships" id="259" r:id="Rc86e3ceb35474af9"/>
    <p:sldId xmlns:r="http://schemas.openxmlformats.org/officeDocument/2006/relationships" id="260" r:id="R2127561c09cd4e05"/>
    <p:sldId xmlns:r="http://schemas.openxmlformats.org/officeDocument/2006/relationships" id="261" r:id="Ref269605c69f4103"/>
    <p:sldId xmlns:r="http://schemas.openxmlformats.org/officeDocument/2006/relationships" id="262" r:id="Rd4e685ba73374b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49d411559e4942" /><Relationship Type="http://schemas.openxmlformats.org/officeDocument/2006/relationships/slide" Target="/ppt/slides/slide1.xml" Id="R37a9f9dc43e646be" /><Relationship Type="http://schemas.openxmlformats.org/officeDocument/2006/relationships/slide" Target="/ppt/slides/slide2.xml" Id="Re2bdfe18ca734d5f" /><Relationship Type="http://schemas.openxmlformats.org/officeDocument/2006/relationships/slide" Target="/ppt/slides/slide3.xml" Id="R7ffbc7fd8450400e" /><Relationship Type="http://schemas.openxmlformats.org/officeDocument/2006/relationships/slide" Target="/ppt/slides/slide4.xml" Id="Rc86e3ceb35474af9" /><Relationship Type="http://schemas.openxmlformats.org/officeDocument/2006/relationships/slide" Target="/ppt/slides/slide5.xml" Id="R2127561c09cd4e05" /><Relationship Type="http://schemas.openxmlformats.org/officeDocument/2006/relationships/slide" Target="/ppt/slides/slide6.xml" Id="Ref269605c69f4103" /><Relationship Type="http://schemas.openxmlformats.org/officeDocument/2006/relationships/slide" Target="/ppt/slides/slide7.xml" Id="Rd4e685ba73374b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7eda59e03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0a3e894fa4da8" /><Relationship Type="http://schemas.openxmlformats.org/officeDocument/2006/relationships/theme" Target="/ppt/slideMasters/theme/theme1.xml" Id="R5795e68bb25f4d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80a3e894fa4d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77ea13ed042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3fd5572a3c47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9cbd5602544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a553ace1244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070b2d06c4b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7f885fe0247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322395e66542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HØYUM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HØYUM INVEST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24 484 254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26 257 861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27 781 550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ODDVAR HØYUM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HØYUM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CHARLOTTE HØYUM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Høyumveien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1615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923 948 384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HØYUM INVEST AS</a:t>
            </a:r>
          </a:p>
        </p:txBody>
      </p:sp>
    </p:spTree>
  </p:cSld>
  <p:clrMapOvr>
    <a:masterClrMapping xmlns:a="http://schemas.openxmlformats.org/drawingml/2006/main"/>
  </p:clrMapOvr>
</p:sld>
</file>