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7e6e22722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c9ff8819f4c32"/>
  </p:sldMasterIdLst>
  <p:sldIdLst>
    <p:sldId xmlns:r="http://schemas.openxmlformats.org/officeDocument/2006/relationships" id="256" r:id="Rae8ccb472a2f48b6"/>
    <p:sldId xmlns:r="http://schemas.openxmlformats.org/officeDocument/2006/relationships" id="257" r:id="Rf1c5c8f77d604ef7"/>
    <p:sldId xmlns:r="http://schemas.openxmlformats.org/officeDocument/2006/relationships" id="258" r:id="R51d17050346a4a1a"/>
    <p:sldId xmlns:r="http://schemas.openxmlformats.org/officeDocument/2006/relationships" id="259" r:id="Re92f266e30684108"/>
    <p:sldId xmlns:r="http://schemas.openxmlformats.org/officeDocument/2006/relationships" id="260" r:id="Rcc18c484c4a044d3"/>
    <p:sldId xmlns:r="http://schemas.openxmlformats.org/officeDocument/2006/relationships" id="261" r:id="Raae380015630424b"/>
    <p:sldId xmlns:r="http://schemas.openxmlformats.org/officeDocument/2006/relationships" id="262" r:id="Rbe6f4e299652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c9ff8819f4c32" /><Relationship Type="http://schemas.openxmlformats.org/officeDocument/2006/relationships/slide" Target="/ppt/slides/slide1.xml" Id="Rae8ccb472a2f48b6" /><Relationship Type="http://schemas.openxmlformats.org/officeDocument/2006/relationships/slide" Target="/ppt/slides/slide2.xml" Id="Rf1c5c8f77d604ef7" /><Relationship Type="http://schemas.openxmlformats.org/officeDocument/2006/relationships/slide" Target="/ppt/slides/slide3.xml" Id="R51d17050346a4a1a" /><Relationship Type="http://schemas.openxmlformats.org/officeDocument/2006/relationships/slide" Target="/ppt/slides/slide4.xml" Id="Re92f266e30684108" /><Relationship Type="http://schemas.openxmlformats.org/officeDocument/2006/relationships/slide" Target="/ppt/slides/slide5.xml" Id="Rcc18c484c4a044d3" /><Relationship Type="http://schemas.openxmlformats.org/officeDocument/2006/relationships/slide" Target="/ppt/slides/slide6.xml" Id="Raae380015630424b" /><Relationship Type="http://schemas.openxmlformats.org/officeDocument/2006/relationships/slide" Target="/ppt/slides/slide7.xml" Id="Rbe6f4e299652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0f988b036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6f2525f0d4c4b" /><Relationship Type="http://schemas.openxmlformats.org/officeDocument/2006/relationships/theme" Target="/ppt/slideMasters/theme/theme1.xml" Id="Rd8fa0d2b41c8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6f2525f0d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a43a991a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f396689d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743f3f12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f032f1e0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98904cc8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164474c5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9a28f7c91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MIMS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MIMS ADVICE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−1 061 168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STINE M STEFFENSEN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TORE FRIES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MIMS ADVICE AS</a:t>
            </a:r>
          </a:p>
        </p:txBody>
      </p:sp>
    </p:spTree>
  </p:cSld>
  <p:clrMapOvr>
    <a:masterClrMapping xmlns:a="http://schemas.openxmlformats.org/drawingml/2006/main"/>
  </p:clrMapOvr>
</p:sld>
</file>