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03e2d4861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ddccd043044ce"/>
  </p:sldMasterIdLst>
  <p:sldIdLst>
    <p:sldId xmlns:r="http://schemas.openxmlformats.org/officeDocument/2006/relationships" id="256" r:id="R0982564322e44448"/>
    <p:sldId xmlns:r="http://schemas.openxmlformats.org/officeDocument/2006/relationships" id="257" r:id="Rc807835420cf4396"/>
    <p:sldId xmlns:r="http://schemas.openxmlformats.org/officeDocument/2006/relationships" id="258" r:id="R9d06ecce7d6f4a2b"/>
    <p:sldId xmlns:r="http://schemas.openxmlformats.org/officeDocument/2006/relationships" id="259" r:id="R852c46264c4046c8"/>
    <p:sldId xmlns:r="http://schemas.openxmlformats.org/officeDocument/2006/relationships" id="260" r:id="Rfe7d922cf38a42da"/>
    <p:sldId xmlns:r="http://schemas.openxmlformats.org/officeDocument/2006/relationships" id="261" r:id="R6de775a7bf494d69"/>
    <p:sldId xmlns:r="http://schemas.openxmlformats.org/officeDocument/2006/relationships" id="262" r:id="R90f69ffe18f6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ddccd043044ce" /><Relationship Type="http://schemas.openxmlformats.org/officeDocument/2006/relationships/slide" Target="/ppt/slides/slide1.xml" Id="R0982564322e44448" /><Relationship Type="http://schemas.openxmlformats.org/officeDocument/2006/relationships/slide" Target="/ppt/slides/slide2.xml" Id="Rc807835420cf4396" /><Relationship Type="http://schemas.openxmlformats.org/officeDocument/2006/relationships/slide" Target="/ppt/slides/slide3.xml" Id="R9d06ecce7d6f4a2b" /><Relationship Type="http://schemas.openxmlformats.org/officeDocument/2006/relationships/slide" Target="/ppt/slides/slide4.xml" Id="R852c46264c4046c8" /><Relationship Type="http://schemas.openxmlformats.org/officeDocument/2006/relationships/slide" Target="/ppt/slides/slide5.xml" Id="Rfe7d922cf38a42da" /><Relationship Type="http://schemas.openxmlformats.org/officeDocument/2006/relationships/slide" Target="/ppt/slides/slide6.xml" Id="R6de775a7bf494d69" /><Relationship Type="http://schemas.openxmlformats.org/officeDocument/2006/relationships/slide" Target="/ppt/slides/slide7.xml" Id="R90f69ffe18f6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b65351747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28f38cf804b55" /><Relationship Type="http://schemas.openxmlformats.org/officeDocument/2006/relationships/theme" Target="/ppt/slideMasters/theme/theme1.xml" Id="Ra344378f853545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28f38cf804b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44379d92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783a5d3a0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e13353334d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765f49ab8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07c46ffd4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915a68e15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3d87c9683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4 077 559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ANNETTE STEEN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JOHAN JOACHIM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Dagaliveien 32D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 AS</a:t>
            </a:r>
          </a:p>
        </p:txBody>
      </p:sp>
    </p:spTree>
  </p:cSld>
  <p:clrMapOvr>
    <a:masterClrMapping xmlns:a="http://schemas.openxmlformats.org/drawingml/2006/main"/>
  </p:clrMapOvr>
</p:sld>
</file>