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4bb04a5d4e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e9b1a76c04c8d"/>
  </p:sldMasterIdLst>
  <p:sldIdLst>
    <p:sldId xmlns:r="http://schemas.openxmlformats.org/officeDocument/2006/relationships" id="256" r:id="R5cee721193344b02"/>
    <p:sldId xmlns:r="http://schemas.openxmlformats.org/officeDocument/2006/relationships" id="257" r:id="Rf3a4753d69674c82"/>
    <p:sldId xmlns:r="http://schemas.openxmlformats.org/officeDocument/2006/relationships" id="258" r:id="R67bd9d0f6c644da3"/>
    <p:sldId xmlns:r="http://schemas.openxmlformats.org/officeDocument/2006/relationships" id="259" r:id="Rff06de0734f3485d"/>
    <p:sldId xmlns:r="http://schemas.openxmlformats.org/officeDocument/2006/relationships" id="260" r:id="R3aa24e8339804889"/>
    <p:sldId xmlns:r="http://schemas.openxmlformats.org/officeDocument/2006/relationships" id="261" r:id="Ra7020f045204412c"/>
    <p:sldId xmlns:r="http://schemas.openxmlformats.org/officeDocument/2006/relationships" id="262" r:id="R043bf7c66ff74b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e9b1a76c04c8d" /><Relationship Type="http://schemas.openxmlformats.org/officeDocument/2006/relationships/slide" Target="/ppt/slides/slide1.xml" Id="R5cee721193344b02" /><Relationship Type="http://schemas.openxmlformats.org/officeDocument/2006/relationships/slide" Target="/ppt/slides/slide2.xml" Id="Rf3a4753d69674c82" /><Relationship Type="http://schemas.openxmlformats.org/officeDocument/2006/relationships/slide" Target="/ppt/slides/slide3.xml" Id="R67bd9d0f6c644da3" /><Relationship Type="http://schemas.openxmlformats.org/officeDocument/2006/relationships/slide" Target="/ppt/slides/slide4.xml" Id="Rff06de0734f3485d" /><Relationship Type="http://schemas.openxmlformats.org/officeDocument/2006/relationships/slide" Target="/ppt/slides/slide5.xml" Id="R3aa24e8339804889" /><Relationship Type="http://schemas.openxmlformats.org/officeDocument/2006/relationships/slide" Target="/ppt/slides/slide6.xml" Id="Ra7020f045204412c" /><Relationship Type="http://schemas.openxmlformats.org/officeDocument/2006/relationships/slide" Target="/ppt/slides/slide7.xml" Id="R043bf7c66ff74b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43eeda97a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86f553a744a88" /><Relationship Type="http://schemas.openxmlformats.org/officeDocument/2006/relationships/theme" Target="/ppt/slideMasters/theme/theme1.xml" Id="R976d6585ba72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86f553a74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a64998be8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6141757ba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03a574460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1ff392196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47e1698e7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a6f3a4b9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4555276a8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−7 085 704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88 386 198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LWK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