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26b1c056f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4b9e305644880"/>
  </p:sldMasterIdLst>
  <p:sldIdLst>
    <p:sldId xmlns:r="http://schemas.openxmlformats.org/officeDocument/2006/relationships" id="256" r:id="R49b72ab269064415"/>
    <p:sldId xmlns:r="http://schemas.openxmlformats.org/officeDocument/2006/relationships" id="257" r:id="R646b04b2be164468"/>
    <p:sldId xmlns:r="http://schemas.openxmlformats.org/officeDocument/2006/relationships" id="258" r:id="Rc4f74075d4ce411f"/>
    <p:sldId xmlns:r="http://schemas.openxmlformats.org/officeDocument/2006/relationships" id="259" r:id="Rb3c9c6edf89f4e04"/>
    <p:sldId xmlns:r="http://schemas.openxmlformats.org/officeDocument/2006/relationships" id="260" r:id="R2025ec30e9244c9c"/>
    <p:sldId xmlns:r="http://schemas.openxmlformats.org/officeDocument/2006/relationships" id="261" r:id="Rd94f3ee774284773"/>
    <p:sldId xmlns:r="http://schemas.openxmlformats.org/officeDocument/2006/relationships" id="262" r:id="R20670a5d590b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4b9e305644880" /><Relationship Type="http://schemas.openxmlformats.org/officeDocument/2006/relationships/slide" Target="/ppt/slides/slide1.xml" Id="R49b72ab269064415" /><Relationship Type="http://schemas.openxmlformats.org/officeDocument/2006/relationships/slide" Target="/ppt/slides/slide2.xml" Id="R646b04b2be164468" /><Relationship Type="http://schemas.openxmlformats.org/officeDocument/2006/relationships/slide" Target="/ppt/slides/slide3.xml" Id="Rc4f74075d4ce411f" /><Relationship Type="http://schemas.openxmlformats.org/officeDocument/2006/relationships/slide" Target="/ppt/slides/slide4.xml" Id="Rb3c9c6edf89f4e04" /><Relationship Type="http://schemas.openxmlformats.org/officeDocument/2006/relationships/slide" Target="/ppt/slides/slide5.xml" Id="R2025ec30e9244c9c" /><Relationship Type="http://schemas.openxmlformats.org/officeDocument/2006/relationships/slide" Target="/ppt/slides/slide6.xml" Id="Rd94f3ee774284773" /><Relationship Type="http://schemas.openxmlformats.org/officeDocument/2006/relationships/slide" Target="/ppt/slides/slide7.xml" Id="R20670a5d590b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17d1a87d6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3768c8874306" /><Relationship Type="http://schemas.openxmlformats.org/officeDocument/2006/relationships/theme" Target="/ppt/slideMasters/theme/theme1.xml" Id="Rc2256390f30c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63768c887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924e7d76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2ff4fe5d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d8e5b4763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f66e0497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887fc626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2b2561aa4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547564af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UTBYTTE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UTBYTTE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−7 085 704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86 768 992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88 386 198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LWK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