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ec1eaf6f0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13c7b6fd764c15"/>
  </p:sldMasterIdLst>
  <p:sldIdLst>
    <p:sldId xmlns:r="http://schemas.openxmlformats.org/officeDocument/2006/relationships" id="256" r:id="R5047d397b5674cca"/>
    <p:sldId xmlns:r="http://schemas.openxmlformats.org/officeDocument/2006/relationships" id="257" r:id="R034a0550871240c0"/>
    <p:sldId xmlns:r="http://schemas.openxmlformats.org/officeDocument/2006/relationships" id="258" r:id="R46053b1db7ad49ed"/>
    <p:sldId xmlns:r="http://schemas.openxmlformats.org/officeDocument/2006/relationships" id="259" r:id="R8b037e5e2f5f49c2"/>
    <p:sldId xmlns:r="http://schemas.openxmlformats.org/officeDocument/2006/relationships" id="260" r:id="R698a35b59365470a"/>
    <p:sldId xmlns:r="http://schemas.openxmlformats.org/officeDocument/2006/relationships" id="261" r:id="Rd0bdbdd270cf4e08"/>
    <p:sldId xmlns:r="http://schemas.openxmlformats.org/officeDocument/2006/relationships" id="262" r:id="R8f53cce5174941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3c7b6fd764c15" /><Relationship Type="http://schemas.openxmlformats.org/officeDocument/2006/relationships/slide" Target="/ppt/slides/slide1.xml" Id="R5047d397b5674cca" /><Relationship Type="http://schemas.openxmlformats.org/officeDocument/2006/relationships/slide" Target="/ppt/slides/slide2.xml" Id="R034a0550871240c0" /><Relationship Type="http://schemas.openxmlformats.org/officeDocument/2006/relationships/slide" Target="/ppt/slides/slide3.xml" Id="R46053b1db7ad49ed" /><Relationship Type="http://schemas.openxmlformats.org/officeDocument/2006/relationships/slide" Target="/ppt/slides/slide4.xml" Id="R8b037e5e2f5f49c2" /><Relationship Type="http://schemas.openxmlformats.org/officeDocument/2006/relationships/slide" Target="/ppt/slides/slide5.xml" Id="R698a35b59365470a" /><Relationship Type="http://schemas.openxmlformats.org/officeDocument/2006/relationships/slide" Target="/ppt/slides/slide6.xml" Id="Rd0bdbdd270cf4e08" /><Relationship Type="http://schemas.openxmlformats.org/officeDocument/2006/relationships/slide" Target="/ppt/slides/slide7.xml" Id="R8f53cce5174941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a144dc08542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505e2ebbf46f0" /><Relationship Type="http://schemas.openxmlformats.org/officeDocument/2006/relationships/theme" Target="/ppt/slideMasters/theme/theme1.xml" Id="R6cac34d2eeb54c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f505e2ebbf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be4ad2c5e42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cb8c241a247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3cdf0d12b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4f4d210c94f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43612f3a744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d6784823c40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eedc20f754b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FLEX-HOLDING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FLEX-HOLDING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575 025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1 570 211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RONNY RAKLAND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3941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923 938 826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FLEX-HOLDING AS</a:t>
            </a:r>
          </a:p>
        </p:txBody>
      </p:sp>
    </p:spTree>
  </p:cSld>
  <p:clrMapOvr>
    <a:masterClrMapping xmlns:a="http://schemas.openxmlformats.org/drawingml/2006/main"/>
  </p:clrMapOvr>
</p:sld>
</file>