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aa982e485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407d2c7be24454"/>
  </p:sldMasterIdLst>
  <p:sldIdLst>
    <p:sldId xmlns:r="http://schemas.openxmlformats.org/officeDocument/2006/relationships" id="256" r:id="R40b543325eee4c71"/>
    <p:sldId xmlns:r="http://schemas.openxmlformats.org/officeDocument/2006/relationships" id="257" r:id="Rc85e472994e94d64"/>
    <p:sldId xmlns:r="http://schemas.openxmlformats.org/officeDocument/2006/relationships" id="258" r:id="R2d1862836e0f4c06"/>
    <p:sldId xmlns:r="http://schemas.openxmlformats.org/officeDocument/2006/relationships" id="259" r:id="R40b10f8eb35f4ce1"/>
    <p:sldId xmlns:r="http://schemas.openxmlformats.org/officeDocument/2006/relationships" id="260" r:id="R1353c73a53d9404a"/>
    <p:sldId xmlns:r="http://schemas.openxmlformats.org/officeDocument/2006/relationships" id="261" r:id="R0beda096e7424ca5"/>
    <p:sldId xmlns:r="http://schemas.openxmlformats.org/officeDocument/2006/relationships" id="262" r:id="Rde63b683d6aa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07d2c7be24454" /><Relationship Type="http://schemas.openxmlformats.org/officeDocument/2006/relationships/slide" Target="/ppt/slides/slide1.xml" Id="R40b543325eee4c71" /><Relationship Type="http://schemas.openxmlformats.org/officeDocument/2006/relationships/slide" Target="/ppt/slides/slide2.xml" Id="Rc85e472994e94d64" /><Relationship Type="http://schemas.openxmlformats.org/officeDocument/2006/relationships/slide" Target="/ppt/slides/slide3.xml" Id="R2d1862836e0f4c06" /><Relationship Type="http://schemas.openxmlformats.org/officeDocument/2006/relationships/slide" Target="/ppt/slides/slide4.xml" Id="R40b10f8eb35f4ce1" /><Relationship Type="http://schemas.openxmlformats.org/officeDocument/2006/relationships/slide" Target="/ppt/slides/slide5.xml" Id="R1353c73a53d9404a" /><Relationship Type="http://schemas.openxmlformats.org/officeDocument/2006/relationships/slide" Target="/ppt/slides/slide6.xml" Id="R0beda096e7424ca5" /><Relationship Type="http://schemas.openxmlformats.org/officeDocument/2006/relationships/slide" Target="/ppt/slides/slide7.xml" Id="Rde63b683d6aa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a339cab37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a304071f24ebe" /><Relationship Type="http://schemas.openxmlformats.org/officeDocument/2006/relationships/theme" Target="/ppt/slideMasters/theme/theme1.xml" Id="R83ca1be10e964a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a304071f24e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f0e2c9d7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7bf159c6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86405be5b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ee1424714d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f1de345fc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f72a5de2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a4c3477b2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REIGSTAD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REIGSTAD SEBASTIAN B 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REIGSTAD MULTISERVICE AS</a:t>
            </a:r>
          </a:p>
        </p:txBody>
      </p:sp>
    </p:spTree>
  </p:cSld>
  <p:clrMapOvr>
    <a:masterClrMapping xmlns:a="http://schemas.openxmlformats.org/drawingml/2006/main"/>
  </p:clrMapOvr>
</p:sld>
</file>