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f26cdfeeeb46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d9cdd159134a4f"/>
  </p:sldMasterIdLst>
  <p:sldIdLst>
    <p:sldId xmlns:r="http://schemas.openxmlformats.org/officeDocument/2006/relationships" id="256" r:id="R4311d8b997df4eb3"/>
    <p:sldId xmlns:r="http://schemas.openxmlformats.org/officeDocument/2006/relationships" id="257" r:id="Rdaef7e3685a144ba"/>
    <p:sldId xmlns:r="http://schemas.openxmlformats.org/officeDocument/2006/relationships" id="258" r:id="Rcce43f82cce54e84"/>
    <p:sldId xmlns:r="http://schemas.openxmlformats.org/officeDocument/2006/relationships" id="259" r:id="Rc752cfd197fe4ea6"/>
    <p:sldId xmlns:r="http://schemas.openxmlformats.org/officeDocument/2006/relationships" id="260" r:id="Rc971ec2b83584bca"/>
    <p:sldId xmlns:r="http://schemas.openxmlformats.org/officeDocument/2006/relationships" id="261" r:id="Rbfb0ac4bdf4b41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9cdd159134a4f" /><Relationship Type="http://schemas.openxmlformats.org/officeDocument/2006/relationships/slide" Target="/ppt/slides/slide1.xml" Id="R4311d8b997df4eb3" /><Relationship Type="http://schemas.openxmlformats.org/officeDocument/2006/relationships/slide" Target="/ppt/slides/slide2.xml" Id="Rdaef7e3685a144ba" /><Relationship Type="http://schemas.openxmlformats.org/officeDocument/2006/relationships/slide" Target="/ppt/slides/slide3.xml" Id="Rcce43f82cce54e84" /><Relationship Type="http://schemas.openxmlformats.org/officeDocument/2006/relationships/slide" Target="/ppt/slides/slide4.xml" Id="Rc752cfd197fe4ea6" /><Relationship Type="http://schemas.openxmlformats.org/officeDocument/2006/relationships/slide" Target="/ppt/slides/slide5.xml" Id="Rc971ec2b83584bca" /><Relationship Type="http://schemas.openxmlformats.org/officeDocument/2006/relationships/slide" Target="/ppt/slides/slide6.xml" Id="Rbfb0ac4bdf4b41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76a2cd326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55893bcfd4cf1" /><Relationship Type="http://schemas.openxmlformats.org/officeDocument/2006/relationships/theme" Target="/ppt/slideMasters/theme/theme1.xml" Id="Re7573812f771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b55893bcfd4c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fd07bf44545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ff585790046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bbb6b22d94e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f395538646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83c46aa8143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03a671d9c4a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DYREGROV OG ESPEVOLL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DYREGROV OG ESPEVOLL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DYREGROV OG ESPEVOLL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DYREGROV OG ESPEVOLL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DYREGROV OG ESPEVOLL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DYREGROV OG ESPEVOLL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DYREGROV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SØRHEIM ESPEVOLL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DYREGROV OG ESPEVOLL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Stiaberget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923 938 478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DYREGROV OG ESPEVOLL AS</a:t>
            </a:r>
          </a:p>
        </p:txBody>
      </p:sp>
    </p:spTree>
  </p:cSld>
  <p:clrMapOvr>
    <a:masterClrMapping xmlns:a="http://schemas.openxmlformats.org/drawingml/2006/main"/>
  </p:clrMapOvr>
</p:sld>
</file>