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4cc1180fde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1b9764e764f12"/>
  </p:sldMasterIdLst>
  <p:sldIdLst>
    <p:sldId xmlns:r="http://schemas.openxmlformats.org/officeDocument/2006/relationships" id="256" r:id="Rdbff1ec35d204444"/>
    <p:sldId xmlns:r="http://schemas.openxmlformats.org/officeDocument/2006/relationships" id="257" r:id="Rb15e3adc9976493f"/>
    <p:sldId xmlns:r="http://schemas.openxmlformats.org/officeDocument/2006/relationships" id="258" r:id="Re48cf67ddb7a482a"/>
    <p:sldId xmlns:r="http://schemas.openxmlformats.org/officeDocument/2006/relationships" id="259" r:id="Rda46d64b8ed2456d"/>
    <p:sldId xmlns:r="http://schemas.openxmlformats.org/officeDocument/2006/relationships" id="260" r:id="Rbe010c021ba74a1d"/>
    <p:sldId xmlns:r="http://schemas.openxmlformats.org/officeDocument/2006/relationships" id="261" r:id="R8116e2ddf44a47fe"/>
    <p:sldId xmlns:r="http://schemas.openxmlformats.org/officeDocument/2006/relationships" id="262" r:id="R8705419f9a0b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1b9764e764f12" /><Relationship Type="http://schemas.openxmlformats.org/officeDocument/2006/relationships/slide" Target="/ppt/slides/slide1.xml" Id="Rdbff1ec35d204444" /><Relationship Type="http://schemas.openxmlformats.org/officeDocument/2006/relationships/slide" Target="/ppt/slides/slide2.xml" Id="Rb15e3adc9976493f" /><Relationship Type="http://schemas.openxmlformats.org/officeDocument/2006/relationships/slide" Target="/ppt/slides/slide3.xml" Id="Re48cf67ddb7a482a" /><Relationship Type="http://schemas.openxmlformats.org/officeDocument/2006/relationships/slide" Target="/ppt/slides/slide4.xml" Id="Rda46d64b8ed2456d" /><Relationship Type="http://schemas.openxmlformats.org/officeDocument/2006/relationships/slide" Target="/ppt/slides/slide5.xml" Id="Rbe010c021ba74a1d" /><Relationship Type="http://schemas.openxmlformats.org/officeDocument/2006/relationships/slide" Target="/ppt/slides/slide6.xml" Id="R8116e2ddf44a47fe" /><Relationship Type="http://schemas.openxmlformats.org/officeDocument/2006/relationships/slide" Target="/ppt/slides/slide7.xml" Id="R8705419f9a0b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e0a1a0f1342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a0b8c5a734c7b" /><Relationship Type="http://schemas.openxmlformats.org/officeDocument/2006/relationships/theme" Target="/ppt/slideMasters/theme/theme1.xml" Id="R3c4ba56386f740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a0b8c5a73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b2ab1bef1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52deca76a44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8e112adde42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3498cd9b6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1edad1d4149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380e34be94f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4687295ce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A12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A12 INVEST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818 610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NORDHEIM KNUT ARE 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Arvesens veg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923 937 773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A12 INVEST AS</a:t>
            </a:r>
          </a:p>
        </p:txBody>
      </p:sp>
    </p:spTree>
  </p:cSld>
  <p:clrMapOvr>
    <a:masterClrMapping xmlns:a="http://schemas.openxmlformats.org/drawingml/2006/main"/>
  </p:clrMapOvr>
</p:sld>
</file>