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d6cb8ce17844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2c331402a46d4"/>
  </p:sldMasterIdLst>
  <p:sldIdLst>
    <p:sldId xmlns:r="http://schemas.openxmlformats.org/officeDocument/2006/relationships" id="256" r:id="R2b0e0d0bf76e4550"/>
    <p:sldId xmlns:r="http://schemas.openxmlformats.org/officeDocument/2006/relationships" id="257" r:id="Ra004720d876440b1"/>
    <p:sldId xmlns:r="http://schemas.openxmlformats.org/officeDocument/2006/relationships" id="258" r:id="R1cfbf7f9f62740fa"/>
    <p:sldId xmlns:r="http://schemas.openxmlformats.org/officeDocument/2006/relationships" id="259" r:id="R47e7c12c8ccb468f"/>
    <p:sldId xmlns:r="http://schemas.openxmlformats.org/officeDocument/2006/relationships" id="260" r:id="R20103a3f7aec4c20"/>
    <p:sldId xmlns:r="http://schemas.openxmlformats.org/officeDocument/2006/relationships" id="261" r:id="R3062d6c068c14d7b"/>
    <p:sldId xmlns:r="http://schemas.openxmlformats.org/officeDocument/2006/relationships" id="262" r:id="R49f3cc830eab40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2c331402a46d4" /><Relationship Type="http://schemas.openxmlformats.org/officeDocument/2006/relationships/slide" Target="/ppt/slides/slide1.xml" Id="R2b0e0d0bf76e4550" /><Relationship Type="http://schemas.openxmlformats.org/officeDocument/2006/relationships/slide" Target="/ppt/slides/slide2.xml" Id="Ra004720d876440b1" /><Relationship Type="http://schemas.openxmlformats.org/officeDocument/2006/relationships/slide" Target="/ppt/slides/slide3.xml" Id="R1cfbf7f9f62740fa" /><Relationship Type="http://schemas.openxmlformats.org/officeDocument/2006/relationships/slide" Target="/ppt/slides/slide4.xml" Id="R47e7c12c8ccb468f" /><Relationship Type="http://schemas.openxmlformats.org/officeDocument/2006/relationships/slide" Target="/ppt/slides/slide5.xml" Id="R20103a3f7aec4c20" /><Relationship Type="http://schemas.openxmlformats.org/officeDocument/2006/relationships/slide" Target="/ppt/slides/slide6.xml" Id="R3062d6c068c14d7b" /><Relationship Type="http://schemas.openxmlformats.org/officeDocument/2006/relationships/slide" Target="/ppt/slides/slide7.xml" Id="R49f3cc830eab40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76db4ade449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e1b7ced314984" /><Relationship Type="http://schemas.openxmlformats.org/officeDocument/2006/relationships/theme" Target="/ppt/slideMasters/theme/theme1.xml" Id="R2e646b97846c46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e1b7ced3149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366dbd28a4c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a980b901544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612074f474a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b329e181b41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df9b2f6774a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73ffa01a243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8ccbee5a549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SYLLIÅSEN &amp; AFSETH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SYLLIÅSEN &amp; AFSETH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SYLLIÅSEN &amp; AFSETH DRIFT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SYLLIÅSEN &amp; AFSETH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SYLLIÅSEN &amp; AFSETH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SYLLIÅSEN &amp; AFSETH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17 828 938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4 115 725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SYLLIÅSEN &amp; AFSETH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L.AFSETH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SYLLIÅSEN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SYLLIÅSEN &amp; AFSETH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Byflatvegen 172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2385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923 937 250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SYLLIÅSEN &amp; AFSETH DRIFT AS</a:t>
            </a:r>
          </a:p>
        </p:txBody>
      </p:sp>
    </p:spTree>
  </p:cSld>
  <p:clrMapOvr>
    <a:masterClrMapping xmlns:a="http://schemas.openxmlformats.org/drawingml/2006/main"/>
  </p:clrMapOvr>
</p:sld>
</file>