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25218f28d1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b86a4c610c4597"/>
  </p:sldMasterIdLst>
  <p:sldIdLst>
    <p:sldId xmlns:r="http://schemas.openxmlformats.org/officeDocument/2006/relationships" id="256" r:id="R89f250fa03d9490a"/>
    <p:sldId xmlns:r="http://schemas.openxmlformats.org/officeDocument/2006/relationships" id="257" r:id="Redf13f1e6450453b"/>
    <p:sldId xmlns:r="http://schemas.openxmlformats.org/officeDocument/2006/relationships" id="258" r:id="R70ca3750b2564a41"/>
    <p:sldId xmlns:r="http://schemas.openxmlformats.org/officeDocument/2006/relationships" id="259" r:id="R9605d615c3704895"/>
    <p:sldId xmlns:r="http://schemas.openxmlformats.org/officeDocument/2006/relationships" id="260" r:id="R29f6f9f7c252455c"/>
    <p:sldId xmlns:r="http://schemas.openxmlformats.org/officeDocument/2006/relationships" id="261" r:id="R945ad96918284bd4"/>
    <p:sldId xmlns:r="http://schemas.openxmlformats.org/officeDocument/2006/relationships" id="262" r:id="Rceba6eda54b040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86a4c610c4597" /><Relationship Type="http://schemas.openxmlformats.org/officeDocument/2006/relationships/slide" Target="/ppt/slides/slide1.xml" Id="R89f250fa03d9490a" /><Relationship Type="http://schemas.openxmlformats.org/officeDocument/2006/relationships/slide" Target="/ppt/slides/slide2.xml" Id="Redf13f1e6450453b" /><Relationship Type="http://schemas.openxmlformats.org/officeDocument/2006/relationships/slide" Target="/ppt/slides/slide3.xml" Id="R70ca3750b2564a41" /><Relationship Type="http://schemas.openxmlformats.org/officeDocument/2006/relationships/slide" Target="/ppt/slides/slide4.xml" Id="R9605d615c3704895" /><Relationship Type="http://schemas.openxmlformats.org/officeDocument/2006/relationships/slide" Target="/ppt/slides/slide5.xml" Id="R29f6f9f7c252455c" /><Relationship Type="http://schemas.openxmlformats.org/officeDocument/2006/relationships/slide" Target="/ppt/slides/slide6.xml" Id="R945ad96918284bd4" /><Relationship Type="http://schemas.openxmlformats.org/officeDocument/2006/relationships/slide" Target="/ppt/slides/slide7.xml" Id="Rceba6eda54b040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6cba58b5d45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f593432084695" /><Relationship Type="http://schemas.openxmlformats.org/officeDocument/2006/relationships/theme" Target="/ppt/slideMasters/theme/theme1.xml" Id="Rdbf448db666a4e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f59343208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13b963392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8e8e7cdd3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38efb279444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19e671aed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91087c11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98485724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93272e2ca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BJERKFONI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BJERKFONI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967 122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BJERKREIM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BJERKREIM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923 935 797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BJERKFONI AS</a:t>
            </a:r>
          </a:p>
        </p:txBody>
      </p:sp>
    </p:spTree>
  </p:cSld>
  <p:clrMapOvr>
    <a:masterClrMapping xmlns:a="http://schemas.openxmlformats.org/drawingml/2006/main"/>
  </p:clrMapOvr>
</p:sld>
</file>