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6902b6d45449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dcaca2cfe047c9"/>
  </p:sldMasterIdLst>
  <p:sldIdLst>
    <p:sldId xmlns:r="http://schemas.openxmlformats.org/officeDocument/2006/relationships" id="256" r:id="R5939a4de1d56481e"/>
    <p:sldId xmlns:r="http://schemas.openxmlformats.org/officeDocument/2006/relationships" id="257" r:id="Rbcb1ef91c9554c8f"/>
    <p:sldId xmlns:r="http://schemas.openxmlformats.org/officeDocument/2006/relationships" id="258" r:id="R8aa4ffbd3ae74889"/>
    <p:sldId xmlns:r="http://schemas.openxmlformats.org/officeDocument/2006/relationships" id="259" r:id="Rff3303dc98a748f5"/>
    <p:sldId xmlns:r="http://schemas.openxmlformats.org/officeDocument/2006/relationships" id="260" r:id="R2e9dca9da6b24334"/>
    <p:sldId xmlns:r="http://schemas.openxmlformats.org/officeDocument/2006/relationships" id="261" r:id="R5cec1556ec544dcb"/>
    <p:sldId xmlns:r="http://schemas.openxmlformats.org/officeDocument/2006/relationships" id="262" r:id="Re250ab132140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caca2cfe047c9" /><Relationship Type="http://schemas.openxmlformats.org/officeDocument/2006/relationships/slide" Target="/ppt/slides/slide1.xml" Id="R5939a4de1d56481e" /><Relationship Type="http://schemas.openxmlformats.org/officeDocument/2006/relationships/slide" Target="/ppt/slides/slide2.xml" Id="Rbcb1ef91c9554c8f" /><Relationship Type="http://schemas.openxmlformats.org/officeDocument/2006/relationships/slide" Target="/ppt/slides/slide3.xml" Id="R8aa4ffbd3ae74889" /><Relationship Type="http://schemas.openxmlformats.org/officeDocument/2006/relationships/slide" Target="/ppt/slides/slide4.xml" Id="Rff3303dc98a748f5" /><Relationship Type="http://schemas.openxmlformats.org/officeDocument/2006/relationships/slide" Target="/ppt/slides/slide5.xml" Id="R2e9dca9da6b24334" /><Relationship Type="http://schemas.openxmlformats.org/officeDocument/2006/relationships/slide" Target="/ppt/slides/slide6.xml" Id="R5cec1556ec544dcb" /><Relationship Type="http://schemas.openxmlformats.org/officeDocument/2006/relationships/slide" Target="/ppt/slides/slide7.xml" Id="Re250ab132140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46772eba9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dbe05a94e4e76" /><Relationship Type="http://schemas.openxmlformats.org/officeDocument/2006/relationships/theme" Target="/ppt/slideMasters/theme/theme1.xml" Id="R7f8234633f6743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dbe05a94e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276f4ef0b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9010ea97d4c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9ccadd6be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da25864db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69f9a4b95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6e5bf03e6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19dcd0cf449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TIGHT LINES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TIGHT LINES SERVICES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TIGHT LINES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Madlakrossen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4042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www.tlines.no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923 934 456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TIGHT LINES SERVICES AS</a:t>
            </a:r>
          </a:p>
        </p:txBody>
      </p:sp>
    </p:spTree>
  </p:cSld>
  <p:clrMapOvr>
    <a:masterClrMapping xmlns:a="http://schemas.openxmlformats.org/drawingml/2006/main"/>
  </p:clrMapOvr>
</p:sld>
</file>