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e04a54e63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27453a8334540"/>
  </p:sldMasterIdLst>
  <p:sldIdLst>
    <p:sldId xmlns:r="http://schemas.openxmlformats.org/officeDocument/2006/relationships" id="256" r:id="Re01aee441a5d4213"/>
    <p:sldId xmlns:r="http://schemas.openxmlformats.org/officeDocument/2006/relationships" id="257" r:id="R4561324e75ac47eb"/>
    <p:sldId xmlns:r="http://schemas.openxmlformats.org/officeDocument/2006/relationships" id="258" r:id="R10dcaaa54f274d23"/>
    <p:sldId xmlns:r="http://schemas.openxmlformats.org/officeDocument/2006/relationships" id="259" r:id="Rfc4828078cea460e"/>
    <p:sldId xmlns:r="http://schemas.openxmlformats.org/officeDocument/2006/relationships" id="260" r:id="R29305a6d1361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27453a8334540" /><Relationship Type="http://schemas.openxmlformats.org/officeDocument/2006/relationships/slide" Target="/ppt/slides/slide1.xml" Id="Re01aee441a5d4213" /><Relationship Type="http://schemas.openxmlformats.org/officeDocument/2006/relationships/slide" Target="/ppt/slides/slide2.xml" Id="R4561324e75ac47eb" /><Relationship Type="http://schemas.openxmlformats.org/officeDocument/2006/relationships/slide" Target="/ppt/slides/slide3.xml" Id="R10dcaaa54f274d23" /><Relationship Type="http://schemas.openxmlformats.org/officeDocument/2006/relationships/slide" Target="/ppt/slides/slide4.xml" Id="Rfc4828078cea460e" /><Relationship Type="http://schemas.openxmlformats.org/officeDocument/2006/relationships/slide" Target="/ppt/slides/slide5.xml" Id="R29305a6d1361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eb752e05c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74f00584f4b67" /><Relationship Type="http://schemas.openxmlformats.org/officeDocument/2006/relationships/theme" Target="/ppt/slideMasters/theme/theme1.xml" Id="Re9e33aaf3e9f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74f00584f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c5fb5f7184c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c32290f3f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eb3a742be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c7d51eac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88e9ff6e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WAHLEN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923 934 340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WAHLEN HOLDING AS</a:t>
            </a:r>
          </a:p>
        </p:txBody>
      </p:sp>
    </p:spTree>
  </p:cSld>
  <p:clrMapOvr>
    <a:masterClrMapping xmlns:a="http://schemas.openxmlformats.org/drawingml/2006/main"/>
  </p:clrMapOvr>
</p:sld>
</file>