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ef80fff1af49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cdf2dcb48749c6"/>
  </p:sldMasterIdLst>
  <p:sldIdLst>
    <p:sldId xmlns:r="http://schemas.openxmlformats.org/officeDocument/2006/relationships" id="256" r:id="R43017f5a575d4e00"/>
    <p:sldId xmlns:r="http://schemas.openxmlformats.org/officeDocument/2006/relationships" id="257" r:id="Rd7084eea70e44389"/>
    <p:sldId xmlns:r="http://schemas.openxmlformats.org/officeDocument/2006/relationships" id="258" r:id="Ra2d76f1172c04d9e"/>
    <p:sldId xmlns:r="http://schemas.openxmlformats.org/officeDocument/2006/relationships" id="259" r:id="R80d39bb3614b45aa"/>
    <p:sldId xmlns:r="http://schemas.openxmlformats.org/officeDocument/2006/relationships" id="260" r:id="Rd72f1b2ba19c4933"/>
    <p:sldId xmlns:r="http://schemas.openxmlformats.org/officeDocument/2006/relationships" id="261" r:id="Rc72742f9a72247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cdf2dcb48749c6" /><Relationship Type="http://schemas.openxmlformats.org/officeDocument/2006/relationships/slide" Target="/ppt/slides/slide1.xml" Id="R43017f5a575d4e00" /><Relationship Type="http://schemas.openxmlformats.org/officeDocument/2006/relationships/slide" Target="/ppt/slides/slide2.xml" Id="Rd7084eea70e44389" /><Relationship Type="http://schemas.openxmlformats.org/officeDocument/2006/relationships/slide" Target="/ppt/slides/slide3.xml" Id="Ra2d76f1172c04d9e" /><Relationship Type="http://schemas.openxmlformats.org/officeDocument/2006/relationships/slide" Target="/ppt/slides/slide4.xml" Id="R80d39bb3614b45aa" /><Relationship Type="http://schemas.openxmlformats.org/officeDocument/2006/relationships/slide" Target="/ppt/slides/slide5.xml" Id="Rd72f1b2ba19c4933" /><Relationship Type="http://schemas.openxmlformats.org/officeDocument/2006/relationships/slide" Target="/ppt/slides/slide6.xml" Id="Rc72742f9a72247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cfe605c9154e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e2e23461a44f8c" /><Relationship Type="http://schemas.openxmlformats.org/officeDocument/2006/relationships/theme" Target="/ppt/slideMasters/theme/theme1.xml" Id="R094a4537aca948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e2e23461a44f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e733b15c994a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c155f9570948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34c2663f5141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93c5c72e234a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1938fc0d3e40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3b87b6188042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A2Z GRAVING OG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A2Z GRAVING OG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A2Z GRAVING OG BYGG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A2Z GRAVING OG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A2Z GRAVING OG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A2Z GRAVING OG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DONNAH AKINYI OBERA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A2Z GRAVING OG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Ioan Obera, Grorudveien 58B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0976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923 930 310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A2Z GRAVING OG BYGG AS</a:t>
            </a:r>
          </a:p>
        </p:txBody>
      </p:sp>
    </p:spTree>
  </p:cSld>
  <p:clrMapOvr>
    <a:masterClrMapping xmlns:a="http://schemas.openxmlformats.org/drawingml/2006/main"/>
  </p:clrMapOvr>
</p:sld>
</file>