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1aff6e0f3e4b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347a8c36be48e4"/>
  </p:sldMasterIdLst>
  <p:sldIdLst>
    <p:sldId xmlns:r="http://schemas.openxmlformats.org/officeDocument/2006/relationships" id="256" r:id="R4d1cc91afd884e39"/>
    <p:sldId xmlns:r="http://schemas.openxmlformats.org/officeDocument/2006/relationships" id="257" r:id="Ra1441466c612417c"/>
    <p:sldId xmlns:r="http://schemas.openxmlformats.org/officeDocument/2006/relationships" id="258" r:id="R9f6b85946d6a4e3e"/>
    <p:sldId xmlns:r="http://schemas.openxmlformats.org/officeDocument/2006/relationships" id="259" r:id="Rb1e7da4e135b4a05"/>
    <p:sldId xmlns:r="http://schemas.openxmlformats.org/officeDocument/2006/relationships" id="260" r:id="R6eb4983d41104db7"/>
    <p:sldId xmlns:r="http://schemas.openxmlformats.org/officeDocument/2006/relationships" id="261" r:id="Rc566810e37ba48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47a8c36be48e4" /><Relationship Type="http://schemas.openxmlformats.org/officeDocument/2006/relationships/slide" Target="/ppt/slides/slide1.xml" Id="R4d1cc91afd884e39" /><Relationship Type="http://schemas.openxmlformats.org/officeDocument/2006/relationships/slide" Target="/ppt/slides/slide2.xml" Id="Ra1441466c612417c" /><Relationship Type="http://schemas.openxmlformats.org/officeDocument/2006/relationships/slide" Target="/ppt/slides/slide3.xml" Id="R9f6b85946d6a4e3e" /><Relationship Type="http://schemas.openxmlformats.org/officeDocument/2006/relationships/slide" Target="/ppt/slides/slide4.xml" Id="Rb1e7da4e135b4a05" /><Relationship Type="http://schemas.openxmlformats.org/officeDocument/2006/relationships/slide" Target="/ppt/slides/slide5.xml" Id="R6eb4983d41104db7" /><Relationship Type="http://schemas.openxmlformats.org/officeDocument/2006/relationships/slide" Target="/ppt/slides/slide6.xml" Id="Rc566810e37ba48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2fcae24f043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deccd3e054226" /><Relationship Type="http://schemas.openxmlformats.org/officeDocument/2006/relationships/theme" Target="/ppt/slideMasters/theme/theme1.xml" Id="Rc0b1d26bc20b44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3deccd3e0542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a96220df948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ec67f59d34c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aea45e61146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991ba080b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ed2cdfd244a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4eb2b4de34d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EPLESTIEN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EPLESTIEN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EPLESTIEN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EPLESTIEN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EPLESTIEN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EPLESTIEN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1 101 395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125 559 272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EPLESTIEN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923 929 614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EPLESTIEN AS</a:t>
            </a:r>
          </a:p>
        </p:txBody>
      </p:sp>
    </p:spTree>
  </p:cSld>
  <p:clrMapOvr>
    <a:masterClrMapping xmlns:a="http://schemas.openxmlformats.org/drawingml/2006/main"/>
  </p:clrMapOvr>
</p:sld>
</file>