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a128b99bd84b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43d04d2ce0445d"/>
  </p:sldMasterIdLst>
  <p:sldIdLst>
    <p:sldId xmlns:r="http://schemas.openxmlformats.org/officeDocument/2006/relationships" id="256" r:id="R993359083ff54e6c"/>
    <p:sldId xmlns:r="http://schemas.openxmlformats.org/officeDocument/2006/relationships" id="257" r:id="R1f6e913b65ed406e"/>
    <p:sldId xmlns:r="http://schemas.openxmlformats.org/officeDocument/2006/relationships" id="258" r:id="R8b6d2969df3a4302"/>
    <p:sldId xmlns:r="http://schemas.openxmlformats.org/officeDocument/2006/relationships" id="259" r:id="R6288e36309404502"/>
    <p:sldId xmlns:r="http://schemas.openxmlformats.org/officeDocument/2006/relationships" id="260" r:id="Re8b2b63a37e64cb6"/>
    <p:sldId xmlns:r="http://schemas.openxmlformats.org/officeDocument/2006/relationships" id="261" r:id="R795ee1d2f81041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43d04d2ce0445d" /><Relationship Type="http://schemas.openxmlformats.org/officeDocument/2006/relationships/slide" Target="/ppt/slides/slide1.xml" Id="R993359083ff54e6c" /><Relationship Type="http://schemas.openxmlformats.org/officeDocument/2006/relationships/slide" Target="/ppt/slides/slide2.xml" Id="R1f6e913b65ed406e" /><Relationship Type="http://schemas.openxmlformats.org/officeDocument/2006/relationships/slide" Target="/ppt/slides/slide3.xml" Id="R8b6d2969df3a4302" /><Relationship Type="http://schemas.openxmlformats.org/officeDocument/2006/relationships/slide" Target="/ppt/slides/slide4.xml" Id="R6288e36309404502" /><Relationship Type="http://schemas.openxmlformats.org/officeDocument/2006/relationships/slide" Target="/ppt/slides/slide5.xml" Id="Re8b2b63a37e64cb6" /><Relationship Type="http://schemas.openxmlformats.org/officeDocument/2006/relationships/slide" Target="/ppt/slides/slide6.xml" Id="R795ee1d2f81041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f55a889d4141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f7df2329a4e73" /><Relationship Type="http://schemas.openxmlformats.org/officeDocument/2006/relationships/theme" Target="/ppt/slideMasters/theme/theme1.xml" Id="R73ff7f6d898f40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ff7df2329a4e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487429f7145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2ada55ea74f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c31ad68274e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59cd9f5c247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a5b96d44647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4123972d14d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TRANSMARK GEONEER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TRANSMARK GEONEER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TRANSMARK GEONEER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TRANSMARK GEONEER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TRANSMARK GEONEER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TRANSMARK GEONEER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TRANSMARK GEONEER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923 929 509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TRANSMARK GEONEER AS</a:t>
            </a:r>
          </a:p>
        </p:txBody>
      </p:sp>
    </p:spTree>
  </p:cSld>
  <p:clrMapOvr>
    <a:masterClrMapping xmlns:a="http://schemas.openxmlformats.org/drawingml/2006/main"/>
  </p:clrMapOvr>
</p:sld>
</file>