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c6451ce035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8d1615bb5a456d"/>
  </p:sldMasterIdLst>
  <p:sldIdLst>
    <p:sldId xmlns:r="http://schemas.openxmlformats.org/officeDocument/2006/relationships" id="256" r:id="Ra8976eb5964e4bda"/>
    <p:sldId xmlns:r="http://schemas.openxmlformats.org/officeDocument/2006/relationships" id="257" r:id="R29e25fde75fb49e2"/>
    <p:sldId xmlns:r="http://schemas.openxmlformats.org/officeDocument/2006/relationships" id="258" r:id="R27d6236d896f4058"/>
    <p:sldId xmlns:r="http://schemas.openxmlformats.org/officeDocument/2006/relationships" id="259" r:id="R1baea886e45d4e35"/>
    <p:sldId xmlns:r="http://schemas.openxmlformats.org/officeDocument/2006/relationships" id="260" r:id="R2dfed9db323b4f5a"/>
    <p:sldId xmlns:r="http://schemas.openxmlformats.org/officeDocument/2006/relationships" id="261" r:id="R084a3a050ee64789"/>
    <p:sldId xmlns:r="http://schemas.openxmlformats.org/officeDocument/2006/relationships" id="262" r:id="R58dc9130f99d43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8d1615bb5a456d" /><Relationship Type="http://schemas.openxmlformats.org/officeDocument/2006/relationships/slide" Target="/ppt/slides/slide1.xml" Id="Ra8976eb5964e4bda" /><Relationship Type="http://schemas.openxmlformats.org/officeDocument/2006/relationships/slide" Target="/ppt/slides/slide2.xml" Id="R29e25fde75fb49e2" /><Relationship Type="http://schemas.openxmlformats.org/officeDocument/2006/relationships/slide" Target="/ppt/slides/slide3.xml" Id="R27d6236d896f4058" /><Relationship Type="http://schemas.openxmlformats.org/officeDocument/2006/relationships/slide" Target="/ppt/slides/slide4.xml" Id="R1baea886e45d4e35" /><Relationship Type="http://schemas.openxmlformats.org/officeDocument/2006/relationships/slide" Target="/ppt/slides/slide5.xml" Id="R2dfed9db323b4f5a" /><Relationship Type="http://schemas.openxmlformats.org/officeDocument/2006/relationships/slide" Target="/ppt/slides/slide6.xml" Id="R084a3a050ee64789" /><Relationship Type="http://schemas.openxmlformats.org/officeDocument/2006/relationships/slide" Target="/ppt/slides/slide7.xml" Id="R58dc9130f99d43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e1919ae25640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90785598642cf" /><Relationship Type="http://schemas.openxmlformats.org/officeDocument/2006/relationships/theme" Target="/ppt/slideMasters/theme/theme1.xml" Id="Rb10cb61cc86048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890785598642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3c895d67441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26547834d47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313985bf9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6537a9340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82d111f0747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606369b7f48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96455938346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 CREATOR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 CREATOR AS ble etablert [år] og holder til i Reistad.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472 619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117 040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834 802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GAURAV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Bråtasvingen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3425 Reistad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923 872 213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 CREATOR AS</a:t>
            </a:r>
          </a:p>
        </p:txBody>
      </p:sp>
    </p:spTree>
  </p:cSld>
  <p:clrMapOvr>
    <a:masterClrMapping xmlns:a="http://schemas.openxmlformats.org/drawingml/2006/main"/>
  </p:clrMapOvr>
</p:sld>
</file>