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f1d1e250b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4219e36664e36"/>
  </p:sldMasterIdLst>
  <p:sldIdLst>
    <p:sldId xmlns:r="http://schemas.openxmlformats.org/officeDocument/2006/relationships" id="256" r:id="Re0c847a850914f47"/>
    <p:sldId xmlns:r="http://schemas.openxmlformats.org/officeDocument/2006/relationships" id="257" r:id="R8a549f1123c5449a"/>
    <p:sldId xmlns:r="http://schemas.openxmlformats.org/officeDocument/2006/relationships" id="258" r:id="R3d182131ac524877"/>
    <p:sldId xmlns:r="http://schemas.openxmlformats.org/officeDocument/2006/relationships" id="259" r:id="Rec2aa14e4fa14684"/>
    <p:sldId xmlns:r="http://schemas.openxmlformats.org/officeDocument/2006/relationships" id="260" r:id="R212d85622abc4686"/>
    <p:sldId xmlns:r="http://schemas.openxmlformats.org/officeDocument/2006/relationships" id="261" r:id="Rdc226fe7265d4e39"/>
    <p:sldId xmlns:r="http://schemas.openxmlformats.org/officeDocument/2006/relationships" id="262" r:id="R5770cc7bf1e7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4219e36664e36" /><Relationship Type="http://schemas.openxmlformats.org/officeDocument/2006/relationships/slide" Target="/ppt/slides/slide1.xml" Id="Re0c847a850914f47" /><Relationship Type="http://schemas.openxmlformats.org/officeDocument/2006/relationships/slide" Target="/ppt/slides/slide2.xml" Id="R8a549f1123c5449a" /><Relationship Type="http://schemas.openxmlformats.org/officeDocument/2006/relationships/slide" Target="/ppt/slides/slide3.xml" Id="R3d182131ac524877" /><Relationship Type="http://schemas.openxmlformats.org/officeDocument/2006/relationships/slide" Target="/ppt/slides/slide4.xml" Id="Rec2aa14e4fa14684" /><Relationship Type="http://schemas.openxmlformats.org/officeDocument/2006/relationships/slide" Target="/ppt/slides/slide5.xml" Id="R212d85622abc4686" /><Relationship Type="http://schemas.openxmlformats.org/officeDocument/2006/relationships/slide" Target="/ppt/slides/slide6.xml" Id="Rdc226fe7265d4e39" /><Relationship Type="http://schemas.openxmlformats.org/officeDocument/2006/relationships/slide" Target="/ppt/slides/slide7.xml" Id="R5770cc7bf1e7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5711f0afa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28488f70d4369" /><Relationship Type="http://schemas.openxmlformats.org/officeDocument/2006/relationships/theme" Target="/ppt/slideMasters/theme/theme1.xml" Id="R6634c5c46f8d49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28488f70d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b5d9db240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31840505748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250bed063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39b44c910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f92ef7507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ffd800e6a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75802ef0744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CYCLING PROJECT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CYCLING PROJECT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FLENSTED-JENSEN HANS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923 857 591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