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92ebc6ef373465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fbe48e03e95450f"/>
  </p:sldMasterIdLst>
  <p:sldIdLst>
    <p:sldId xmlns:r="http://schemas.openxmlformats.org/officeDocument/2006/relationships" id="256" r:id="R1123ee36b78e4562"/>
    <p:sldId xmlns:r="http://schemas.openxmlformats.org/officeDocument/2006/relationships" id="257" r:id="Ree7b9c249dc54637"/>
    <p:sldId xmlns:r="http://schemas.openxmlformats.org/officeDocument/2006/relationships" id="258" r:id="Rcbe0d392d0984bc9"/>
    <p:sldId xmlns:r="http://schemas.openxmlformats.org/officeDocument/2006/relationships" id="259" r:id="Ra1a21fdcae5a4615"/>
    <p:sldId xmlns:r="http://schemas.openxmlformats.org/officeDocument/2006/relationships" id="260" r:id="R453f21a6fc264410"/>
    <p:sldId xmlns:r="http://schemas.openxmlformats.org/officeDocument/2006/relationships" id="261" r:id="Rac93c1050ebe4b9c"/>
    <p:sldId xmlns:r="http://schemas.openxmlformats.org/officeDocument/2006/relationships" id="262" r:id="R34972372f2a04d1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be48e03e95450f" /><Relationship Type="http://schemas.openxmlformats.org/officeDocument/2006/relationships/slide" Target="/ppt/slides/slide1.xml" Id="R1123ee36b78e4562" /><Relationship Type="http://schemas.openxmlformats.org/officeDocument/2006/relationships/slide" Target="/ppt/slides/slide2.xml" Id="Ree7b9c249dc54637" /><Relationship Type="http://schemas.openxmlformats.org/officeDocument/2006/relationships/slide" Target="/ppt/slides/slide3.xml" Id="Rcbe0d392d0984bc9" /><Relationship Type="http://schemas.openxmlformats.org/officeDocument/2006/relationships/slide" Target="/ppt/slides/slide4.xml" Id="Ra1a21fdcae5a4615" /><Relationship Type="http://schemas.openxmlformats.org/officeDocument/2006/relationships/slide" Target="/ppt/slides/slide5.xml" Id="R453f21a6fc264410" /><Relationship Type="http://schemas.openxmlformats.org/officeDocument/2006/relationships/slide" Target="/ppt/slides/slide6.xml" Id="Rac93c1050ebe4b9c" /><Relationship Type="http://schemas.openxmlformats.org/officeDocument/2006/relationships/slide" Target="/ppt/slides/slide7.xml" Id="R34972372f2a04d1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efc7e31643446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fcce4a58294abc" /><Relationship Type="http://schemas.openxmlformats.org/officeDocument/2006/relationships/theme" Target="/ppt/slideMasters/theme/theme1.xml" Id="Rf9c8620de121400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4fcce4a58294ab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542c1d756d480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b3ea69dc2148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afcb2a1bef4da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70d0720fad4ff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b72da962234d5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b3920bf4a8470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3042a1a465480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RAGE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RAGE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RAGE INVEST AS ble etablert [år] og holder til i Røyneberg.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RAGE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RAGE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RAGE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−82 177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479 118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17 961 202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18 146 576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RAGE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RAGE SVEINUNG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RAGE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Myklabergtunet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4052 Røyneberg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923 857 583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RAGE INVEST AS</a:t>
            </a:r>
          </a:p>
        </p:txBody>
      </p:sp>
    </p:spTree>
  </p:cSld>
  <p:clrMapOvr>
    <a:masterClrMapping xmlns:a="http://schemas.openxmlformats.org/drawingml/2006/main"/>
  </p:clrMapOvr>
</p:sld>
</file>