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589c2ad9e146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f1dcb4beb0423f"/>
  </p:sldMasterIdLst>
  <p:sldIdLst>
    <p:sldId xmlns:r="http://schemas.openxmlformats.org/officeDocument/2006/relationships" id="256" r:id="R489948f95d5a4a0d"/>
    <p:sldId xmlns:r="http://schemas.openxmlformats.org/officeDocument/2006/relationships" id="257" r:id="Rc5ec3a9a18b14eb6"/>
    <p:sldId xmlns:r="http://schemas.openxmlformats.org/officeDocument/2006/relationships" id="258" r:id="R63b17dda691c443f"/>
    <p:sldId xmlns:r="http://schemas.openxmlformats.org/officeDocument/2006/relationships" id="259" r:id="R18b60b2ee4014ab0"/>
    <p:sldId xmlns:r="http://schemas.openxmlformats.org/officeDocument/2006/relationships" id="260" r:id="R54ad2a9cc0124ffa"/>
    <p:sldId xmlns:r="http://schemas.openxmlformats.org/officeDocument/2006/relationships" id="261" r:id="R2063cfb288ca46d8"/>
    <p:sldId xmlns:r="http://schemas.openxmlformats.org/officeDocument/2006/relationships" id="262" r:id="R8f28ae89f98840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f1dcb4beb0423f" /><Relationship Type="http://schemas.openxmlformats.org/officeDocument/2006/relationships/slide" Target="/ppt/slides/slide1.xml" Id="R489948f95d5a4a0d" /><Relationship Type="http://schemas.openxmlformats.org/officeDocument/2006/relationships/slide" Target="/ppt/slides/slide2.xml" Id="Rc5ec3a9a18b14eb6" /><Relationship Type="http://schemas.openxmlformats.org/officeDocument/2006/relationships/slide" Target="/ppt/slides/slide3.xml" Id="R63b17dda691c443f" /><Relationship Type="http://schemas.openxmlformats.org/officeDocument/2006/relationships/slide" Target="/ppt/slides/slide4.xml" Id="R18b60b2ee4014ab0" /><Relationship Type="http://schemas.openxmlformats.org/officeDocument/2006/relationships/slide" Target="/ppt/slides/slide5.xml" Id="R54ad2a9cc0124ffa" /><Relationship Type="http://schemas.openxmlformats.org/officeDocument/2006/relationships/slide" Target="/ppt/slides/slide6.xml" Id="R2063cfb288ca46d8" /><Relationship Type="http://schemas.openxmlformats.org/officeDocument/2006/relationships/slide" Target="/ppt/slides/slide7.xml" Id="R8f28ae89f98840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d0aadf44c149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2b563841a4860" /><Relationship Type="http://schemas.openxmlformats.org/officeDocument/2006/relationships/theme" Target="/ppt/slideMasters/theme/theme1.xml" Id="R29bd9c27564247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a2b563841a48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a60876d184a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35ec1eecc42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b69b6c4a740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795a6513245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30d1e7b974c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d286442cb4e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226c496ca46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SOUTHERN CROSS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SOUTHERN CROSS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SOUTHERN CROSS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SOUTHERN CROSS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SOUTHERN CROSS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SOUTHERN CROSS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−56 099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SOUTHERN CROSS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RHEEDER-KLEIST REINHARD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SOUTHERN CROSS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923 853 871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SOUTHERN CROSS TRADING AS</a:t>
            </a:r>
          </a:p>
        </p:txBody>
      </p:sp>
    </p:spTree>
  </p:cSld>
  <p:clrMapOvr>
    <a:masterClrMapping xmlns:a="http://schemas.openxmlformats.org/drawingml/2006/main"/>
  </p:clrMapOvr>
</p:sld>
</file>