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318761c05042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32db79946643f3"/>
  </p:sldMasterIdLst>
  <p:sldIdLst>
    <p:sldId xmlns:r="http://schemas.openxmlformats.org/officeDocument/2006/relationships" id="256" r:id="R3dd4505b02db4995"/>
    <p:sldId xmlns:r="http://schemas.openxmlformats.org/officeDocument/2006/relationships" id="257" r:id="Rb8401d905c7444b7"/>
    <p:sldId xmlns:r="http://schemas.openxmlformats.org/officeDocument/2006/relationships" id="258" r:id="Rddd8fa5614424ba3"/>
    <p:sldId xmlns:r="http://schemas.openxmlformats.org/officeDocument/2006/relationships" id="259" r:id="R9e77660208744d38"/>
    <p:sldId xmlns:r="http://schemas.openxmlformats.org/officeDocument/2006/relationships" id="260" r:id="R4d3d093cd38d4271"/>
    <p:sldId xmlns:r="http://schemas.openxmlformats.org/officeDocument/2006/relationships" id="261" r:id="R2b10bc6855dc4148"/>
    <p:sldId xmlns:r="http://schemas.openxmlformats.org/officeDocument/2006/relationships" id="262" r:id="R2dfe3e1c4a6348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32db79946643f3" /><Relationship Type="http://schemas.openxmlformats.org/officeDocument/2006/relationships/slide" Target="/ppt/slides/slide1.xml" Id="R3dd4505b02db4995" /><Relationship Type="http://schemas.openxmlformats.org/officeDocument/2006/relationships/slide" Target="/ppt/slides/slide2.xml" Id="Rb8401d905c7444b7" /><Relationship Type="http://schemas.openxmlformats.org/officeDocument/2006/relationships/slide" Target="/ppt/slides/slide3.xml" Id="Rddd8fa5614424ba3" /><Relationship Type="http://schemas.openxmlformats.org/officeDocument/2006/relationships/slide" Target="/ppt/slides/slide4.xml" Id="R9e77660208744d38" /><Relationship Type="http://schemas.openxmlformats.org/officeDocument/2006/relationships/slide" Target="/ppt/slides/slide5.xml" Id="R4d3d093cd38d4271" /><Relationship Type="http://schemas.openxmlformats.org/officeDocument/2006/relationships/slide" Target="/ppt/slides/slide6.xml" Id="R2b10bc6855dc4148" /><Relationship Type="http://schemas.openxmlformats.org/officeDocument/2006/relationships/slide" Target="/ppt/slides/slide7.xml" Id="R2dfe3e1c4a6348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84a34af23d4d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cf0aa03374888" /><Relationship Type="http://schemas.openxmlformats.org/officeDocument/2006/relationships/theme" Target="/ppt/slideMasters/theme/theme1.xml" Id="R6f59a22f14e14f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7cf0aa033748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dee395aaa4f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f0f05e52f41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a961adb424c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a7550ea0a43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ef672e87c49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27a0dec334f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355240cc34d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PIM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2 095 008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4 379 164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4 379 164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IVAR MATHIASSEN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923 849 513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