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ac09bc6d94a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127daac61a4341"/>
  </p:sldMasterIdLst>
  <p:sldIdLst>
    <p:sldId xmlns:r="http://schemas.openxmlformats.org/officeDocument/2006/relationships" id="256" r:id="R99e70e68e9eb4ac5"/>
    <p:sldId xmlns:r="http://schemas.openxmlformats.org/officeDocument/2006/relationships" id="257" r:id="R08687a4c6dc048d2"/>
    <p:sldId xmlns:r="http://schemas.openxmlformats.org/officeDocument/2006/relationships" id="258" r:id="R41e4cd99b98b42ba"/>
    <p:sldId xmlns:r="http://schemas.openxmlformats.org/officeDocument/2006/relationships" id="259" r:id="R6bfc68e56f6d4488"/>
    <p:sldId xmlns:r="http://schemas.openxmlformats.org/officeDocument/2006/relationships" id="260" r:id="Re01d91a5e1c14fb3"/>
    <p:sldId xmlns:r="http://schemas.openxmlformats.org/officeDocument/2006/relationships" id="261" r:id="Rdc84d93feceb4a8d"/>
    <p:sldId xmlns:r="http://schemas.openxmlformats.org/officeDocument/2006/relationships" id="262" r:id="R59290d5241604d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27daac61a4341" /><Relationship Type="http://schemas.openxmlformats.org/officeDocument/2006/relationships/slide" Target="/ppt/slides/slide1.xml" Id="R99e70e68e9eb4ac5" /><Relationship Type="http://schemas.openxmlformats.org/officeDocument/2006/relationships/slide" Target="/ppt/slides/slide2.xml" Id="R08687a4c6dc048d2" /><Relationship Type="http://schemas.openxmlformats.org/officeDocument/2006/relationships/slide" Target="/ppt/slides/slide3.xml" Id="R41e4cd99b98b42ba" /><Relationship Type="http://schemas.openxmlformats.org/officeDocument/2006/relationships/slide" Target="/ppt/slides/slide4.xml" Id="R6bfc68e56f6d4488" /><Relationship Type="http://schemas.openxmlformats.org/officeDocument/2006/relationships/slide" Target="/ppt/slides/slide5.xml" Id="Re01d91a5e1c14fb3" /><Relationship Type="http://schemas.openxmlformats.org/officeDocument/2006/relationships/slide" Target="/ppt/slides/slide6.xml" Id="Rdc84d93feceb4a8d" /><Relationship Type="http://schemas.openxmlformats.org/officeDocument/2006/relationships/slide" Target="/ppt/slides/slide7.xml" Id="R59290d5241604d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0edbd539aa42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3a958a4d4011" /><Relationship Type="http://schemas.openxmlformats.org/officeDocument/2006/relationships/theme" Target="/ppt/slideMasters/theme/theme1.xml" Id="Rbdc538c743a541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473a958a4d40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78d568eb54b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c0c458e7b45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fa07c429243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9eb32b47f47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f8d2e50eb4b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b451ba22347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98ab4be3e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REO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15 902 497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10 539 187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8 274 211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16 942 135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GEORGE OEHME AS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NATA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PARVA  –  17,5 %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PATRON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PUDDER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DELIZZ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Fageråsen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REO INVEST AS</a:t>
            </a:r>
          </a:p>
        </p:txBody>
      </p:sp>
    </p:spTree>
  </p:cSld>
  <p:clrMapOvr>
    <a:masterClrMapping xmlns:a="http://schemas.openxmlformats.org/drawingml/2006/main"/>
  </p:clrMapOvr>
</p:sld>
</file>