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076bdff88b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8ec5a6e4d4580"/>
  </p:sldMasterIdLst>
  <p:sldIdLst>
    <p:sldId xmlns:r="http://schemas.openxmlformats.org/officeDocument/2006/relationships" id="256" r:id="Rd47cfde2047a43c8"/>
    <p:sldId xmlns:r="http://schemas.openxmlformats.org/officeDocument/2006/relationships" id="257" r:id="R763c7fd6d55840fd"/>
    <p:sldId xmlns:r="http://schemas.openxmlformats.org/officeDocument/2006/relationships" id="258" r:id="Rba41af329b894dd3"/>
    <p:sldId xmlns:r="http://schemas.openxmlformats.org/officeDocument/2006/relationships" id="259" r:id="Rf14c61943b9f4f37"/>
    <p:sldId xmlns:r="http://schemas.openxmlformats.org/officeDocument/2006/relationships" id="260" r:id="R66a6bd7a6b344747"/>
    <p:sldId xmlns:r="http://schemas.openxmlformats.org/officeDocument/2006/relationships" id="261" r:id="Ra2333c15813841b5"/>
    <p:sldId xmlns:r="http://schemas.openxmlformats.org/officeDocument/2006/relationships" id="262" r:id="Rc747ec5705b545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8ec5a6e4d4580" /><Relationship Type="http://schemas.openxmlformats.org/officeDocument/2006/relationships/slide" Target="/ppt/slides/slide1.xml" Id="Rd47cfde2047a43c8" /><Relationship Type="http://schemas.openxmlformats.org/officeDocument/2006/relationships/slide" Target="/ppt/slides/slide2.xml" Id="R763c7fd6d55840fd" /><Relationship Type="http://schemas.openxmlformats.org/officeDocument/2006/relationships/slide" Target="/ppt/slides/slide3.xml" Id="Rba41af329b894dd3" /><Relationship Type="http://schemas.openxmlformats.org/officeDocument/2006/relationships/slide" Target="/ppt/slides/slide4.xml" Id="Rf14c61943b9f4f37" /><Relationship Type="http://schemas.openxmlformats.org/officeDocument/2006/relationships/slide" Target="/ppt/slides/slide5.xml" Id="R66a6bd7a6b344747" /><Relationship Type="http://schemas.openxmlformats.org/officeDocument/2006/relationships/slide" Target="/ppt/slides/slide6.xml" Id="Ra2333c15813841b5" /><Relationship Type="http://schemas.openxmlformats.org/officeDocument/2006/relationships/slide" Target="/ppt/slides/slide7.xml" Id="Rc747ec5705b545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3d03c803d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93f8868834464" /><Relationship Type="http://schemas.openxmlformats.org/officeDocument/2006/relationships/theme" Target="/ppt/slideMasters/theme/theme1.xml" Id="Re3481e5d9fbf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093f886883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d353a07f1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af9ac009e46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639369363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8f6cdb398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db3feee1445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44ab31f6047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af5ce01ac4b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KAPAZITET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KAPAZITET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−2 108 488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34 159 440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KAPAZITET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