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5e6fb7f321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fc5c61698a4dd9"/>
  </p:sldMasterIdLst>
  <p:sldIdLst>
    <p:sldId xmlns:r="http://schemas.openxmlformats.org/officeDocument/2006/relationships" id="256" r:id="R1d510ed6cf86428c"/>
    <p:sldId xmlns:r="http://schemas.openxmlformats.org/officeDocument/2006/relationships" id="257" r:id="R5a38e90573224960"/>
    <p:sldId xmlns:r="http://schemas.openxmlformats.org/officeDocument/2006/relationships" id="258" r:id="R81c1bcc9463846f0"/>
    <p:sldId xmlns:r="http://schemas.openxmlformats.org/officeDocument/2006/relationships" id="259" r:id="Ra35325e51cd64254"/>
    <p:sldId xmlns:r="http://schemas.openxmlformats.org/officeDocument/2006/relationships" id="260" r:id="Rffb4d1dccb804cb5"/>
    <p:sldId xmlns:r="http://schemas.openxmlformats.org/officeDocument/2006/relationships" id="261" r:id="Rf90229f8dc414595"/>
    <p:sldId xmlns:r="http://schemas.openxmlformats.org/officeDocument/2006/relationships" id="262" r:id="Rb1eee6441b874e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c5c61698a4dd9" /><Relationship Type="http://schemas.openxmlformats.org/officeDocument/2006/relationships/slide" Target="/ppt/slides/slide1.xml" Id="R1d510ed6cf86428c" /><Relationship Type="http://schemas.openxmlformats.org/officeDocument/2006/relationships/slide" Target="/ppt/slides/slide2.xml" Id="R5a38e90573224960" /><Relationship Type="http://schemas.openxmlformats.org/officeDocument/2006/relationships/slide" Target="/ppt/slides/slide3.xml" Id="R81c1bcc9463846f0" /><Relationship Type="http://schemas.openxmlformats.org/officeDocument/2006/relationships/slide" Target="/ppt/slides/slide4.xml" Id="Ra35325e51cd64254" /><Relationship Type="http://schemas.openxmlformats.org/officeDocument/2006/relationships/slide" Target="/ppt/slides/slide5.xml" Id="Rffb4d1dccb804cb5" /><Relationship Type="http://schemas.openxmlformats.org/officeDocument/2006/relationships/slide" Target="/ppt/slides/slide6.xml" Id="Rf90229f8dc414595" /><Relationship Type="http://schemas.openxmlformats.org/officeDocument/2006/relationships/slide" Target="/ppt/slides/slide7.xml" Id="Rb1eee6441b874e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1716370384f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d0edac72f41af" /><Relationship Type="http://schemas.openxmlformats.org/officeDocument/2006/relationships/theme" Target="/ppt/slideMasters/theme/theme1.xml" Id="Reb70d3f481a046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cd0edac72f41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3420e5003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456b5cf0f4e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6a6f802424f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b9ad2857a48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eb61aa1b841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fa4eec5a74b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e2233bff4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GUSTAVSEN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GUSTAVSEN RØR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9 030 370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283 441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1 752 041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3 279 867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 ROGER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USTAD SVEIN-ERIK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136A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20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post@gustavsenvvs.no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www.gustavsenvvs.no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GUSTAVSEN RØR AS</a:t>
            </a:r>
          </a:p>
        </p:txBody>
      </p:sp>
    </p:spTree>
  </p:cSld>
  <p:clrMapOvr>
    <a:masterClrMapping xmlns:a="http://schemas.openxmlformats.org/drawingml/2006/main"/>
  </p:clrMapOvr>
</p:sld>
</file>