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787664c1a44b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c9311268bb41e0"/>
  </p:sldMasterIdLst>
  <p:sldIdLst>
    <p:sldId xmlns:r="http://schemas.openxmlformats.org/officeDocument/2006/relationships" id="256" r:id="R918b26b6ab744a52"/>
    <p:sldId xmlns:r="http://schemas.openxmlformats.org/officeDocument/2006/relationships" id="257" r:id="R691d714ac5114c07"/>
    <p:sldId xmlns:r="http://schemas.openxmlformats.org/officeDocument/2006/relationships" id="258" r:id="R2b9bb5869c3b482f"/>
    <p:sldId xmlns:r="http://schemas.openxmlformats.org/officeDocument/2006/relationships" id="259" r:id="R816b1bcfa2c34e3a"/>
    <p:sldId xmlns:r="http://schemas.openxmlformats.org/officeDocument/2006/relationships" id="260" r:id="R3d160feb278248c7"/>
    <p:sldId xmlns:r="http://schemas.openxmlformats.org/officeDocument/2006/relationships" id="261" r:id="Re93ef1f2441e40e3"/>
    <p:sldId xmlns:r="http://schemas.openxmlformats.org/officeDocument/2006/relationships" id="262" r:id="Rf3f6e328e2c947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c9311268bb41e0" /><Relationship Type="http://schemas.openxmlformats.org/officeDocument/2006/relationships/slide" Target="/ppt/slides/slide1.xml" Id="R918b26b6ab744a52" /><Relationship Type="http://schemas.openxmlformats.org/officeDocument/2006/relationships/slide" Target="/ppt/slides/slide2.xml" Id="R691d714ac5114c07" /><Relationship Type="http://schemas.openxmlformats.org/officeDocument/2006/relationships/slide" Target="/ppt/slides/slide3.xml" Id="R2b9bb5869c3b482f" /><Relationship Type="http://schemas.openxmlformats.org/officeDocument/2006/relationships/slide" Target="/ppt/slides/slide4.xml" Id="R816b1bcfa2c34e3a" /><Relationship Type="http://schemas.openxmlformats.org/officeDocument/2006/relationships/slide" Target="/ppt/slides/slide5.xml" Id="R3d160feb278248c7" /><Relationship Type="http://schemas.openxmlformats.org/officeDocument/2006/relationships/slide" Target="/ppt/slides/slide6.xml" Id="Re93ef1f2441e40e3" /><Relationship Type="http://schemas.openxmlformats.org/officeDocument/2006/relationships/slide" Target="/ppt/slides/slide7.xml" Id="Rf3f6e328e2c947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6fc6a27a1846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e1de4ea794054" /><Relationship Type="http://schemas.openxmlformats.org/officeDocument/2006/relationships/theme" Target="/ppt/slideMasters/theme/theme1.xml" Id="R8c4a7ce4b66445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2e1de4ea7940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751f0ac0d4d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b9394581e4c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307035c1b45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7cf13833f41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52fb412ff47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3cbc683304d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26c5f9f604f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FIDUCIA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FIDUCIA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CARL-HENRIK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Carl-Henrik Thorsen, Reichweins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