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91c9724de9044f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bd68c9776c34591"/>
  </p:sldMasterIdLst>
  <p:sldIdLst>
    <p:sldId xmlns:r="http://schemas.openxmlformats.org/officeDocument/2006/relationships" id="256" r:id="R2b631bfa6235457f"/>
    <p:sldId xmlns:r="http://schemas.openxmlformats.org/officeDocument/2006/relationships" id="257" r:id="R3bf14c2c43be4154"/>
    <p:sldId xmlns:r="http://schemas.openxmlformats.org/officeDocument/2006/relationships" id="258" r:id="Rc938cfcb3e1448e5"/>
    <p:sldId xmlns:r="http://schemas.openxmlformats.org/officeDocument/2006/relationships" id="259" r:id="R277c6fa91a854bb4"/>
    <p:sldId xmlns:r="http://schemas.openxmlformats.org/officeDocument/2006/relationships" id="260" r:id="Rab94f773aa534c48"/>
    <p:sldId xmlns:r="http://schemas.openxmlformats.org/officeDocument/2006/relationships" id="261" r:id="R532bce974efc453e"/>
    <p:sldId xmlns:r="http://schemas.openxmlformats.org/officeDocument/2006/relationships" id="262" r:id="R12372e65518a4c1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bd68c9776c34591" /><Relationship Type="http://schemas.openxmlformats.org/officeDocument/2006/relationships/slide" Target="/ppt/slides/slide1.xml" Id="R2b631bfa6235457f" /><Relationship Type="http://schemas.openxmlformats.org/officeDocument/2006/relationships/slide" Target="/ppt/slides/slide2.xml" Id="R3bf14c2c43be4154" /><Relationship Type="http://schemas.openxmlformats.org/officeDocument/2006/relationships/slide" Target="/ppt/slides/slide3.xml" Id="Rc938cfcb3e1448e5" /><Relationship Type="http://schemas.openxmlformats.org/officeDocument/2006/relationships/slide" Target="/ppt/slides/slide4.xml" Id="R277c6fa91a854bb4" /><Relationship Type="http://schemas.openxmlformats.org/officeDocument/2006/relationships/slide" Target="/ppt/slides/slide5.xml" Id="Rab94f773aa534c48" /><Relationship Type="http://schemas.openxmlformats.org/officeDocument/2006/relationships/slide" Target="/ppt/slides/slide6.xml" Id="R532bce974efc453e" /><Relationship Type="http://schemas.openxmlformats.org/officeDocument/2006/relationships/slide" Target="/ppt/slides/slide7.xml" Id="R12372e65518a4c1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8971221dca490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96c00fbe884bd8" /><Relationship Type="http://schemas.openxmlformats.org/officeDocument/2006/relationships/theme" Target="/ppt/slideMasters/theme/theme1.xml" Id="Rf93c7772155e4bf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196c00fbe884bd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387aefc8654dc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008bf8910496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7be6252c214c1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dfd632ef36433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fa22a39c4b6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9fe18650c334843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44066412ba4df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BRABROS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BRABROS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−57 978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6 642 072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78 820 026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80 328 272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BASTIAN KLØVE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BRAATHEN LUDVIG KLØVE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Ludvig Kløve Braathen, Bergstien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923 835 865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BRABROS HOLDING AS</a:t>
            </a:r>
          </a:p>
        </p:txBody>
      </p:sp>
    </p:spTree>
  </p:cSld>
  <p:clrMapOvr>
    <a:masterClrMapping xmlns:a="http://schemas.openxmlformats.org/drawingml/2006/main"/>
  </p:clrMapOvr>
</p:sld>
</file>