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edf0e6223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1d1e9a48fc44dc"/>
  </p:sldMasterIdLst>
  <p:sldIdLst>
    <p:sldId xmlns:r="http://schemas.openxmlformats.org/officeDocument/2006/relationships" id="256" r:id="R50382acef3cf45ca"/>
    <p:sldId xmlns:r="http://schemas.openxmlformats.org/officeDocument/2006/relationships" id="257" r:id="R9392e78587984472"/>
    <p:sldId xmlns:r="http://schemas.openxmlformats.org/officeDocument/2006/relationships" id="258" r:id="R6756ed36053a431e"/>
    <p:sldId xmlns:r="http://schemas.openxmlformats.org/officeDocument/2006/relationships" id="259" r:id="Rfc585c9a47454a8b"/>
    <p:sldId xmlns:r="http://schemas.openxmlformats.org/officeDocument/2006/relationships" id="260" r:id="Rdfd9bb1884f34b04"/>
    <p:sldId xmlns:r="http://schemas.openxmlformats.org/officeDocument/2006/relationships" id="261" r:id="R9121d813097444a7"/>
    <p:sldId xmlns:r="http://schemas.openxmlformats.org/officeDocument/2006/relationships" id="262" r:id="Rc4d190052f1a4f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d1e9a48fc44dc" /><Relationship Type="http://schemas.openxmlformats.org/officeDocument/2006/relationships/slide" Target="/ppt/slides/slide1.xml" Id="R50382acef3cf45ca" /><Relationship Type="http://schemas.openxmlformats.org/officeDocument/2006/relationships/slide" Target="/ppt/slides/slide2.xml" Id="R9392e78587984472" /><Relationship Type="http://schemas.openxmlformats.org/officeDocument/2006/relationships/slide" Target="/ppt/slides/slide3.xml" Id="R6756ed36053a431e" /><Relationship Type="http://schemas.openxmlformats.org/officeDocument/2006/relationships/slide" Target="/ppt/slides/slide4.xml" Id="Rfc585c9a47454a8b" /><Relationship Type="http://schemas.openxmlformats.org/officeDocument/2006/relationships/slide" Target="/ppt/slides/slide5.xml" Id="Rdfd9bb1884f34b04" /><Relationship Type="http://schemas.openxmlformats.org/officeDocument/2006/relationships/slide" Target="/ppt/slides/slide6.xml" Id="R9121d813097444a7" /><Relationship Type="http://schemas.openxmlformats.org/officeDocument/2006/relationships/slide" Target="/ppt/slides/slide7.xml" Id="Rc4d190052f1a4f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529033e0f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3459bed144601" /><Relationship Type="http://schemas.openxmlformats.org/officeDocument/2006/relationships/theme" Target="/ppt/slideMasters/theme/theme1.xml" Id="R0db645b910d0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3459bed14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2ff88294d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1cdd5a99c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603cd8214a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57c7d8749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f63f86cdf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e3366e555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240b6f87944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NETTO HOLDING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743 213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−1 033 306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CHAUDHRY ATIF AHMED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REHMANI SAIRA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 HOLDING AS</a:t>
            </a:r>
          </a:p>
        </p:txBody>
      </p:sp>
    </p:spTree>
  </p:cSld>
  <p:clrMapOvr>
    <a:masterClrMapping xmlns:a="http://schemas.openxmlformats.org/drawingml/2006/main"/>
  </p:clrMapOvr>
</p:sld>
</file>