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c5c79590cc4a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0c0602a264484a"/>
  </p:sldMasterIdLst>
  <p:sldIdLst>
    <p:sldId xmlns:r="http://schemas.openxmlformats.org/officeDocument/2006/relationships" id="256" r:id="R6d1a3330c2cf46c9"/>
    <p:sldId xmlns:r="http://schemas.openxmlformats.org/officeDocument/2006/relationships" id="257" r:id="Ra3e6afdeea1f475d"/>
    <p:sldId xmlns:r="http://schemas.openxmlformats.org/officeDocument/2006/relationships" id="258" r:id="Rd42ed4da6369424d"/>
    <p:sldId xmlns:r="http://schemas.openxmlformats.org/officeDocument/2006/relationships" id="259" r:id="Rb5e24c82c4984285"/>
    <p:sldId xmlns:r="http://schemas.openxmlformats.org/officeDocument/2006/relationships" id="260" r:id="R7792a06c4e3f4038"/>
    <p:sldId xmlns:r="http://schemas.openxmlformats.org/officeDocument/2006/relationships" id="261" r:id="R51ce4b89441f4a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0c0602a264484a" /><Relationship Type="http://schemas.openxmlformats.org/officeDocument/2006/relationships/slide" Target="/ppt/slides/slide1.xml" Id="R6d1a3330c2cf46c9" /><Relationship Type="http://schemas.openxmlformats.org/officeDocument/2006/relationships/slide" Target="/ppt/slides/slide2.xml" Id="Ra3e6afdeea1f475d" /><Relationship Type="http://schemas.openxmlformats.org/officeDocument/2006/relationships/slide" Target="/ppt/slides/slide3.xml" Id="Rd42ed4da6369424d" /><Relationship Type="http://schemas.openxmlformats.org/officeDocument/2006/relationships/slide" Target="/ppt/slides/slide4.xml" Id="Rb5e24c82c4984285" /><Relationship Type="http://schemas.openxmlformats.org/officeDocument/2006/relationships/slide" Target="/ppt/slides/slide5.xml" Id="R7792a06c4e3f4038" /><Relationship Type="http://schemas.openxmlformats.org/officeDocument/2006/relationships/slide" Target="/ppt/slides/slide6.xml" Id="R51ce4b89441f4a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5e89e894bc4b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0803413ff4766" /><Relationship Type="http://schemas.openxmlformats.org/officeDocument/2006/relationships/theme" Target="/ppt/slideMasters/theme/theme1.xml" Id="Ref1fb0b8a5bc4a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40803413ff47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4f9a27e0d4f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4faff37544b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420f164c349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c15d25f7342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1f3fd81064d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76cb03d1b4a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INNOTECH GROUP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INNOTECH GROUP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INNOTECH GROUP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INNOTECH GROUP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INNOTECH GROUP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INNOTECH GROUP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−775 559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−803 684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−700 006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126 357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INNOTECH GROUP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923 833 129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INNOTECH GROUP NORWAY AS</a:t>
            </a:r>
          </a:p>
        </p:txBody>
      </p:sp>
    </p:spTree>
  </p:cSld>
  <p:clrMapOvr>
    <a:masterClrMapping xmlns:a="http://schemas.openxmlformats.org/drawingml/2006/main"/>
  </p:clrMapOvr>
</p:sld>
</file>