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b5fbb6e06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79a4d49b24fde"/>
  </p:sldMasterIdLst>
  <p:sldIdLst>
    <p:sldId xmlns:r="http://schemas.openxmlformats.org/officeDocument/2006/relationships" id="256" r:id="R95776088e82d4872"/>
    <p:sldId xmlns:r="http://schemas.openxmlformats.org/officeDocument/2006/relationships" id="257" r:id="R75abd81fd5244745"/>
    <p:sldId xmlns:r="http://schemas.openxmlformats.org/officeDocument/2006/relationships" id="258" r:id="R12c11cea4e1d4509"/>
    <p:sldId xmlns:r="http://schemas.openxmlformats.org/officeDocument/2006/relationships" id="259" r:id="R25f3105ad10e4e33"/>
    <p:sldId xmlns:r="http://schemas.openxmlformats.org/officeDocument/2006/relationships" id="260" r:id="Ree459ea1af314d9f"/>
    <p:sldId xmlns:r="http://schemas.openxmlformats.org/officeDocument/2006/relationships" id="261" r:id="R75a7ecefb43b4e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79a4d49b24fde" /><Relationship Type="http://schemas.openxmlformats.org/officeDocument/2006/relationships/slide" Target="/ppt/slides/slide1.xml" Id="R95776088e82d4872" /><Relationship Type="http://schemas.openxmlformats.org/officeDocument/2006/relationships/slide" Target="/ppt/slides/slide2.xml" Id="R75abd81fd5244745" /><Relationship Type="http://schemas.openxmlformats.org/officeDocument/2006/relationships/slide" Target="/ppt/slides/slide3.xml" Id="R12c11cea4e1d4509" /><Relationship Type="http://schemas.openxmlformats.org/officeDocument/2006/relationships/slide" Target="/ppt/slides/slide4.xml" Id="R25f3105ad10e4e33" /><Relationship Type="http://schemas.openxmlformats.org/officeDocument/2006/relationships/slide" Target="/ppt/slides/slide5.xml" Id="Ree459ea1af314d9f" /><Relationship Type="http://schemas.openxmlformats.org/officeDocument/2006/relationships/slide" Target="/ppt/slides/slide6.xml" Id="R75a7ecefb43b4e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85e503d05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b3523d6f54b91" /><Relationship Type="http://schemas.openxmlformats.org/officeDocument/2006/relationships/theme" Target="/ppt/slideMasters/theme/theme1.xml" Id="R77cccc9d227d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b3523d6f5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bac1500dd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b43de55bd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5450ef80b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7164cca08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14f8af4b2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adb6ad54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LAMAL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ANTON HARALDSEN HUSEBY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A. H. Huseby, Kolltjernvegen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923 832 165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LAMAL INVEST AS</a:t>
            </a:r>
          </a:p>
        </p:txBody>
      </p:sp>
    </p:spTree>
  </p:cSld>
  <p:clrMapOvr>
    <a:masterClrMapping xmlns:a="http://schemas.openxmlformats.org/drawingml/2006/main"/>
  </p:clrMapOvr>
</p:sld>
</file>