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9b0a8024a44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55602b0cc420d"/>
  </p:sldMasterIdLst>
  <p:sldIdLst>
    <p:sldId xmlns:r="http://schemas.openxmlformats.org/officeDocument/2006/relationships" id="256" r:id="Rcad1d26354c64802"/>
    <p:sldId xmlns:r="http://schemas.openxmlformats.org/officeDocument/2006/relationships" id="257" r:id="R3b3e809f0c43408a"/>
    <p:sldId xmlns:r="http://schemas.openxmlformats.org/officeDocument/2006/relationships" id="258" r:id="R3b4a85fb6fbf4588"/>
    <p:sldId xmlns:r="http://schemas.openxmlformats.org/officeDocument/2006/relationships" id="259" r:id="Re38129734d3e43cd"/>
    <p:sldId xmlns:r="http://schemas.openxmlformats.org/officeDocument/2006/relationships" id="260" r:id="Rb7fb9c8db2de403d"/>
    <p:sldId xmlns:r="http://schemas.openxmlformats.org/officeDocument/2006/relationships" id="261" r:id="R1add12f4c68146c0"/>
    <p:sldId xmlns:r="http://schemas.openxmlformats.org/officeDocument/2006/relationships" id="262" r:id="Rcb7f85e3be2d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55602b0cc420d" /><Relationship Type="http://schemas.openxmlformats.org/officeDocument/2006/relationships/slide" Target="/ppt/slides/slide1.xml" Id="Rcad1d26354c64802" /><Relationship Type="http://schemas.openxmlformats.org/officeDocument/2006/relationships/slide" Target="/ppt/slides/slide2.xml" Id="R3b3e809f0c43408a" /><Relationship Type="http://schemas.openxmlformats.org/officeDocument/2006/relationships/slide" Target="/ppt/slides/slide3.xml" Id="R3b4a85fb6fbf4588" /><Relationship Type="http://schemas.openxmlformats.org/officeDocument/2006/relationships/slide" Target="/ppt/slides/slide4.xml" Id="Re38129734d3e43cd" /><Relationship Type="http://schemas.openxmlformats.org/officeDocument/2006/relationships/slide" Target="/ppt/slides/slide5.xml" Id="Rb7fb9c8db2de403d" /><Relationship Type="http://schemas.openxmlformats.org/officeDocument/2006/relationships/slide" Target="/ppt/slides/slide6.xml" Id="R1add12f4c68146c0" /><Relationship Type="http://schemas.openxmlformats.org/officeDocument/2006/relationships/slide" Target="/ppt/slides/slide7.xml" Id="Rcb7f85e3be2d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7da74b6dd4d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c0ad3f024634" /><Relationship Type="http://schemas.openxmlformats.org/officeDocument/2006/relationships/theme" Target="/ppt/slideMasters/theme/theme1.xml" Id="R6b9fb733121a4b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fc0ad3f0246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9427395ba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80a2c0e7e43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5ea6b238c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bf754c0664f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a8656adae46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19f2fd1514c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5bc205fda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ENTREPRENØRDRIFT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ENTREPRENØRDRIFT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ENTREPRENØRDRIFT AS ble etablert [år] og holder til i Straumsnes.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ENTREPRENØRDRIFT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ENTREPRENØRDRIFT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ENTREPRENØRDRIFT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6 951 725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1 150 221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ENTREPRENØRDRIFT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ALVÆREN ØEN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VESTERÅS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ENTREPRENØRDRIFT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Åsnes Øen, Jonstadvegen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6969 Straumsnes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923 830 111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ENTREPRENØRDRIFT AS</a:t>
            </a:r>
          </a:p>
        </p:txBody>
      </p:sp>
    </p:spTree>
  </p:cSld>
  <p:clrMapOvr>
    <a:masterClrMapping xmlns:a="http://schemas.openxmlformats.org/drawingml/2006/main"/>
  </p:clrMapOvr>
</p:sld>
</file>