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ca4337fb464e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087af96f584a52"/>
  </p:sldMasterIdLst>
  <p:sldIdLst>
    <p:sldId xmlns:r="http://schemas.openxmlformats.org/officeDocument/2006/relationships" id="256" r:id="R1ad8a4d1381b4a12"/>
    <p:sldId xmlns:r="http://schemas.openxmlformats.org/officeDocument/2006/relationships" id="257" r:id="Ra1260129afaf4b9a"/>
    <p:sldId xmlns:r="http://schemas.openxmlformats.org/officeDocument/2006/relationships" id="258" r:id="Re2ae9f695abe4cda"/>
    <p:sldId xmlns:r="http://schemas.openxmlformats.org/officeDocument/2006/relationships" id="259" r:id="R0a3a32fb47e543ac"/>
    <p:sldId xmlns:r="http://schemas.openxmlformats.org/officeDocument/2006/relationships" id="260" r:id="R82ee735954904906"/>
    <p:sldId xmlns:r="http://schemas.openxmlformats.org/officeDocument/2006/relationships" id="261" r:id="Re8e1cabd812f421d"/>
    <p:sldId xmlns:r="http://schemas.openxmlformats.org/officeDocument/2006/relationships" id="262" r:id="R790ba125ef1243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087af96f584a52" /><Relationship Type="http://schemas.openxmlformats.org/officeDocument/2006/relationships/slide" Target="/ppt/slides/slide1.xml" Id="R1ad8a4d1381b4a12" /><Relationship Type="http://schemas.openxmlformats.org/officeDocument/2006/relationships/slide" Target="/ppt/slides/slide2.xml" Id="Ra1260129afaf4b9a" /><Relationship Type="http://schemas.openxmlformats.org/officeDocument/2006/relationships/slide" Target="/ppt/slides/slide3.xml" Id="Re2ae9f695abe4cda" /><Relationship Type="http://schemas.openxmlformats.org/officeDocument/2006/relationships/slide" Target="/ppt/slides/slide4.xml" Id="R0a3a32fb47e543ac" /><Relationship Type="http://schemas.openxmlformats.org/officeDocument/2006/relationships/slide" Target="/ppt/slides/slide5.xml" Id="R82ee735954904906" /><Relationship Type="http://schemas.openxmlformats.org/officeDocument/2006/relationships/slide" Target="/ppt/slides/slide6.xml" Id="Re8e1cabd812f421d" /><Relationship Type="http://schemas.openxmlformats.org/officeDocument/2006/relationships/slide" Target="/ppt/slides/slide7.xml" Id="R790ba125ef1243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cc8bd3ed1847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05b8d245e4a28" /><Relationship Type="http://schemas.openxmlformats.org/officeDocument/2006/relationships/theme" Target="/ppt/slideMasters/theme/theme1.xml" Id="Rfe30c2bbb7d545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a05b8d245e4a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69fe4cdf94e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e7f85f84b49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022f6eff043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3067fa83440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e9cff59b940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cbaa2632941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c4984b8c84e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ESKEDAL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ESKEDAL HOLDING AS ble etablert [år] og holder til i Sem.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1 239 721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1 900 343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2 239 114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ESKEDAL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Andebuveien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3170 Sem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923 829 946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ESKEDAL HOLDING AS</a:t>
            </a:r>
          </a:p>
        </p:txBody>
      </p:sp>
    </p:spTree>
  </p:cSld>
  <p:clrMapOvr>
    <a:masterClrMapping xmlns:a="http://schemas.openxmlformats.org/drawingml/2006/main"/>
  </p:clrMapOvr>
</p:sld>
</file>