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0f7c23461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6715a973e48de"/>
  </p:sldMasterIdLst>
  <p:sldIdLst>
    <p:sldId xmlns:r="http://schemas.openxmlformats.org/officeDocument/2006/relationships" id="256" r:id="R1898f3f3cb264553"/>
    <p:sldId xmlns:r="http://schemas.openxmlformats.org/officeDocument/2006/relationships" id="257" r:id="R057e21c3043a4f57"/>
    <p:sldId xmlns:r="http://schemas.openxmlformats.org/officeDocument/2006/relationships" id="258" r:id="R1c4ee1890d624d78"/>
    <p:sldId xmlns:r="http://schemas.openxmlformats.org/officeDocument/2006/relationships" id="259" r:id="R9e927e8e500c4e60"/>
    <p:sldId xmlns:r="http://schemas.openxmlformats.org/officeDocument/2006/relationships" id="260" r:id="Rb1389aaabd6847dc"/>
    <p:sldId xmlns:r="http://schemas.openxmlformats.org/officeDocument/2006/relationships" id="261" r:id="Rf8c7b4fda8bc46e6"/>
    <p:sldId xmlns:r="http://schemas.openxmlformats.org/officeDocument/2006/relationships" id="262" r:id="Rb055ed66e5eb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6715a973e48de" /><Relationship Type="http://schemas.openxmlformats.org/officeDocument/2006/relationships/slide" Target="/ppt/slides/slide1.xml" Id="R1898f3f3cb264553" /><Relationship Type="http://schemas.openxmlformats.org/officeDocument/2006/relationships/slide" Target="/ppt/slides/slide2.xml" Id="R057e21c3043a4f57" /><Relationship Type="http://schemas.openxmlformats.org/officeDocument/2006/relationships/slide" Target="/ppt/slides/slide3.xml" Id="R1c4ee1890d624d78" /><Relationship Type="http://schemas.openxmlformats.org/officeDocument/2006/relationships/slide" Target="/ppt/slides/slide4.xml" Id="R9e927e8e500c4e60" /><Relationship Type="http://schemas.openxmlformats.org/officeDocument/2006/relationships/slide" Target="/ppt/slides/slide5.xml" Id="Rb1389aaabd6847dc" /><Relationship Type="http://schemas.openxmlformats.org/officeDocument/2006/relationships/slide" Target="/ppt/slides/slide6.xml" Id="Rf8c7b4fda8bc46e6" /><Relationship Type="http://schemas.openxmlformats.org/officeDocument/2006/relationships/slide" Target="/ppt/slides/slide7.xml" Id="Rb055ed66e5eb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415e94323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a37f810b74423" /><Relationship Type="http://schemas.openxmlformats.org/officeDocument/2006/relationships/theme" Target="/ppt/slideMasters/theme/theme1.xml" Id="Rff8119631c42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6a37f810b7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b58c337a44b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b9bdcfe3f4d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d6d34bfee4b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a8f36208648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327fa1e314c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8e4c7ea3640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09aa9c82040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JABBA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JABBA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SHOOTING BRAKE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Nordåsvegen 267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5235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923 813 675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JABBA AS</a:t>
            </a:r>
          </a:p>
        </p:txBody>
      </p:sp>
    </p:spTree>
  </p:cSld>
  <p:clrMapOvr>
    <a:masterClrMapping xmlns:a="http://schemas.openxmlformats.org/drawingml/2006/main"/>
  </p:clrMapOvr>
</p:sld>
</file>