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6591366964e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8e0ed4bc534b8c"/>
  </p:sldMasterIdLst>
  <p:sldIdLst>
    <p:sldId xmlns:r="http://schemas.openxmlformats.org/officeDocument/2006/relationships" id="256" r:id="R73b96011f4544708"/>
    <p:sldId xmlns:r="http://schemas.openxmlformats.org/officeDocument/2006/relationships" id="257" r:id="Rcc355527760149ed"/>
    <p:sldId xmlns:r="http://schemas.openxmlformats.org/officeDocument/2006/relationships" id="258" r:id="R359a4f5708934178"/>
    <p:sldId xmlns:r="http://schemas.openxmlformats.org/officeDocument/2006/relationships" id="259" r:id="Rad8dbdfeae354990"/>
    <p:sldId xmlns:r="http://schemas.openxmlformats.org/officeDocument/2006/relationships" id="260" r:id="Ref2ec71c3c9b42d4"/>
    <p:sldId xmlns:r="http://schemas.openxmlformats.org/officeDocument/2006/relationships" id="261" r:id="R78659669772e4d5e"/>
    <p:sldId xmlns:r="http://schemas.openxmlformats.org/officeDocument/2006/relationships" id="262" r:id="R11091a92e1d74f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8e0ed4bc534b8c" /><Relationship Type="http://schemas.openxmlformats.org/officeDocument/2006/relationships/slide" Target="/ppt/slides/slide1.xml" Id="R73b96011f4544708" /><Relationship Type="http://schemas.openxmlformats.org/officeDocument/2006/relationships/slide" Target="/ppt/slides/slide2.xml" Id="Rcc355527760149ed" /><Relationship Type="http://schemas.openxmlformats.org/officeDocument/2006/relationships/slide" Target="/ppt/slides/slide3.xml" Id="R359a4f5708934178" /><Relationship Type="http://schemas.openxmlformats.org/officeDocument/2006/relationships/slide" Target="/ppt/slides/slide4.xml" Id="Rad8dbdfeae354990" /><Relationship Type="http://schemas.openxmlformats.org/officeDocument/2006/relationships/slide" Target="/ppt/slides/slide5.xml" Id="Ref2ec71c3c9b42d4" /><Relationship Type="http://schemas.openxmlformats.org/officeDocument/2006/relationships/slide" Target="/ppt/slides/slide6.xml" Id="R78659669772e4d5e" /><Relationship Type="http://schemas.openxmlformats.org/officeDocument/2006/relationships/slide" Target="/ppt/slides/slide7.xml" Id="R11091a92e1d74f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6690155e247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eb2d65dbb4703" /><Relationship Type="http://schemas.openxmlformats.org/officeDocument/2006/relationships/theme" Target="/ppt/slideMasters/theme/theme1.xml" Id="Ra1b6297d24114c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7eb2d65dbb47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4116dc67547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5bcc54172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a6c06ec9e44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054a2cace41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9576207d042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ad48c9f6643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4ff9ae5f24c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JERNBANEVEIEN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JERNBANEVEIEN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444 387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263 578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6 479 962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JERNBANEVEIEN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www.fredensborgbolig.no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923 804 145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EIENDOM AS</a:t>
            </a:r>
          </a:p>
        </p:txBody>
      </p:sp>
    </p:spTree>
  </p:cSld>
  <p:clrMapOvr>
    <a:masterClrMapping xmlns:a="http://schemas.openxmlformats.org/drawingml/2006/main"/>
  </p:clrMapOvr>
</p:sld>
</file>