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17b96ceaa447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d3890f9e44172"/>
  </p:sldMasterIdLst>
  <p:sldIdLst>
    <p:sldId xmlns:r="http://schemas.openxmlformats.org/officeDocument/2006/relationships" id="256" r:id="R91077c35fc17412a"/>
    <p:sldId xmlns:r="http://schemas.openxmlformats.org/officeDocument/2006/relationships" id="257" r:id="Rf68a502e42db43cc"/>
    <p:sldId xmlns:r="http://schemas.openxmlformats.org/officeDocument/2006/relationships" id="258" r:id="R4491279ad6d649c9"/>
    <p:sldId xmlns:r="http://schemas.openxmlformats.org/officeDocument/2006/relationships" id="259" r:id="R0c3c767946a54449"/>
    <p:sldId xmlns:r="http://schemas.openxmlformats.org/officeDocument/2006/relationships" id="260" r:id="Rf2699350c7e94f80"/>
    <p:sldId xmlns:r="http://schemas.openxmlformats.org/officeDocument/2006/relationships" id="261" r:id="R065a8f179add45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d3890f9e44172" /><Relationship Type="http://schemas.openxmlformats.org/officeDocument/2006/relationships/slide" Target="/ppt/slides/slide1.xml" Id="R91077c35fc17412a" /><Relationship Type="http://schemas.openxmlformats.org/officeDocument/2006/relationships/slide" Target="/ppt/slides/slide2.xml" Id="Rf68a502e42db43cc" /><Relationship Type="http://schemas.openxmlformats.org/officeDocument/2006/relationships/slide" Target="/ppt/slides/slide3.xml" Id="R4491279ad6d649c9" /><Relationship Type="http://schemas.openxmlformats.org/officeDocument/2006/relationships/slide" Target="/ppt/slides/slide4.xml" Id="R0c3c767946a54449" /><Relationship Type="http://schemas.openxmlformats.org/officeDocument/2006/relationships/slide" Target="/ppt/slides/slide5.xml" Id="Rf2699350c7e94f80" /><Relationship Type="http://schemas.openxmlformats.org/officeDocument/2006/relationships/slide" Target="/ppt/slides/slide6.xml" Id="R065a8f179add45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0cce297d840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50e88697e408f" /><Relationship Type="http://schemas.openxmlformats.org/officeDocument/2006/relationships/theme" Target="/ppt/slideMasters/theme/theme1.xml" Id="R1b6bc81e7ac040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650e88697e40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29ee84624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bed9201724c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608cef52d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112295c2e4b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7bfdced4a43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16035bd6d4e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 OG BYGG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OG BYGG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 OG BYGG CONSULT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OG BYGG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OG BYGG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OG BYGG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LITLABØ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OG BYGG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Litlabøvegen 270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923 798 560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OG BYGG CONSULT AS</a:t>
            </a:r>
          </a:p>
        </p:txBody>
      </p:sp>
    </p:spTree>
  </p:cSld>
  <p:clrMapOvr>
    <a:masterClrMapping xmlns:a="http://schemas.openxmlformats.org/drawingml/2006/main"/>
  </p:clrMapOvr>
</p:sld>
</file>