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448c162f4746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cb9d04b2694f3f"/>
  </p:sldMasterIdLst>
  <p:sldIdLst>
    <p:sldId xmlns:r="http://schemas.openxmlformats.org/officeDocument/2006/relationships" id="256" r:id="R13f46a21445845dc"/>
    <p:sldId xmlns:r="http://schemas.openxmlformats.org/officeDocument/2006/relationships" id="257" r:id="Ra1f67e0ddcfc485a"/>
    <p:sldId xmlns:r="http://schemas.openxmlformats.org/officeDocument/2006/relationships" id="258" r:id="R256eb4e85f8a486d"/>
    <p:sldId xmlns:r="http://schemas.openxmlformats.org/officeDocument/2006/relationships" id="259" r:id="R33821f5497674f08"/>
    <p:sldId xmlns:r="http://schemas.openxmlformats.org/officeDocument/2006/relationships" id="260" r:id="R4846e8f565c846cb"/>
    <p:sldId xmlns:r="http://schemas.openxmlformats.org/officeDocument/2006/relationships" id="261" r:id="Ra7d037a959244ba6"/>
    <p:sldId xmlns:r="http://schemas.openxmlformats.org/officeDocument/2006/relationships" id="262" r:id="Re7780b71288241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cb9d04b2694f3f" /><Relationship Type="http://schemas.openxmlformats.org/officeDocument/2006/relationships/slide" Target="/ppt/slides/slide1.xml" Id="R13f46a21445845dc" /><Relationship Type="http://schemas.openxmlformats.org/officeDocument/2006/relationships/slide" Target="/ppt/slides/slide2.xml" Id="Ra1f67e0ddcfc485a" /><Relationship Type="http://schemas.openxmlformats.org/officeDocument/2006/relationships/slide" Target="/ppt/slides/slide3.xml" Id="R256eb4e85f8a486d" /><Relationship Type="http://schemas.openxmlformats.org/officeDocument/2006/relationships/slide" Target="/ppt/slides/slide4.xml" Id="R33821f5497674f08" /><Relationship Type="http://schemas.openxmlformats.org/officeDocument/2006/relationships/slide" Target="/ppt/slides/slide5.xml" Id="R4846e8f565c846cb" /><Relationship Type="http://schemas.openxmlformats.org/officeDocument/2006/relationships/slide" Target="/ppt/slides/slide6.xml" Id="Ra7d037a959244ba6" /><Relationship Type="http://schemas.openxmlformats.org/officeDocument/2006/relationships/slide" Target="/ppt/slides/slide7.xml" Id="Re7780b71288241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c4f4ff178d41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ddd7aadf334e46" /><Relationship Type="http://schemas.openxmlformats.org/officeDocument/2006/relationships/theme" Target="/ppt/slideMasters/theme/theme1.xml" Id="R1d58236cb7624b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ddd7aadf334e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4ec5e8f4a645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2563b7c0040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5ce98e38c44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5b50feb784e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7a47a7bae4b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69bc6cc3943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02b75fcea043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PHILOTERA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PHILOTERA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PHILOTERA AS ble etablert [år] og holder til i Longyearbyen.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PHILOTERA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PHILOTERA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PHILOTERA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1 226 812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523 507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PHILOTERA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BOURNE ELISABETH ANN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PHILOTERA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Vei 100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9170 Longyearbyen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923 791 973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PHILOTERA AS</a:t>
            </a:r>
          </a:p>
        </p:txBody>
      </p:sp>
    </p:spTree>
  </p:cSld>
  <p:clrMapOvr>
    <a:masterClrMapping xmlns:a="http://schemas.openxmlformats.org/drawingml/2006/main"/>
  </p:clrMapOvr>
</p:sld>
</file>