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7a6d285d0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8a379655849da"/>
  </p:sldMasterIdLst>
  <p:sldIdLst>
    <p:sldId xmlns:r="http://schemas.openxmlformats.org/officeDocument/2006/relationships" id="256" r:id="Rc2eafa25f29e45c4"/>
    <p:sldId xmlns:r="http://schemas.openxmlformats.org/officeDocument/2006/relationships" id="257" r:id="R225ac16b28924f75"/>
    <p:sldId xmlns:r="http://schemas.openxmlformats.org/officeDocument/2006/relationships" id="258" r:id="Rda66d6bdf5384c57"/>
    <p:sldId xmlns:r="http://schemas.openxmlformats.org/officeDocument/2006/relationships" id="259" r:id="Rf9e1b3f555f84962"/>
    <p:sldId xmlns:r="http://schemas.openxmlformats.org/officeDocument/2006/relationships" id="260" r:id="Racd3930ab94a401f"/>
    <p:sldId xmlns:r="http://schemas.openxmlformats.org/officeDocument/2006/relationships" id="261" r:id="Rc79f4568ef004a10"/>
    <p:sldId xmlns:r="http://schemas.openxmlformats.org/officeDocument/2006/relationships" id="262" r:id="Ra5fcc7f4f302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8a379655849da" /><Relationship Type="http://schemas.openxmlformats.org/officeDocument/2006/relationships/slide" Target="/ppt/slides/slide1.xml" Id="Rc2eafa25f29e45c4" /><Relationship Type="http://schemas.openxmlformats.org/officeDocument/2006/relationships/slide" Target="/ppt/slides/slide2.xml" Id="R225ac16b28924f75" /><Relationship Type="http://schemas.openxmlformats.org/officeDocument/2006/relationships/slide" Target="/ppt/slides/slide3.xml" Id="Rda66d6bdf5384c57" /><Relationship Type="http://schemas.openxmlformats.org/officeDocument/2006/relationships/slide" Target="/ppt/slides/slide4.xml" Id="Rf9e1b3f555f84962" /><Relationship Type="http://schemas.openxmlformats.org/officeDocument/2006/relationships/slide" Target="/ppt/slides/slide5.xml" Id="Racd3930ab94a401f" /><Relationship Type="http://schemas.openxmlformats.org/officeDocument/2006/relationships/slide" Target="/ppt/slides/slide6.xml" Id="Rc79f4568ef004a10" /><Relationship Type="http://schemas.openxmlformats.org/officeDocument/2006/relationships/slide" Target="/ppt/slides/slide7.xml" Id="Ra5fcc7f4f302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e55b06725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97367c2b249b7" /><Relationship Type="http://schemas.openxmlformats.org/officeDocument/2006/relationships/theme" Target="/ppt/slideMasters/theme/theme1.xml" Id="R2d42fa55f3ac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97367c2b249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b13584775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19cf306f43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06bd28409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ed97b160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0c233296f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2683acc2349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77270eb8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BYGG OG ELEKTRO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BYGG OG ELEKTRO KOMPETANSE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598 084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2 409 899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GJESSING 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OG ELEKTRO KOMPETANSE AS</a:t>
            </a:r>
          </a:p>
        </p:txBody>
      </p:sp>
    </p:spTree>
  </p:cSld>
  <p:clrMapOvr>
    <a:masterClrMapping xmlns:a="http://schemas.openxmlformats.org/drawingml/2006/main"/>
  </p:clrMapOvr>
</p:sld>
</file>